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0691813" cy="37798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2507"/>
    <a:srgbClr val="660033"/>
    <a:srgbClr val="990000"/>
    <a:srgbClr val="FF33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60" d="100"/>
          <a:sy n="60" d="100"/>
        </p:scale>
        <p:origin x="246" y="15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6477" y="618599"/>
            <a:ext cx="8018860" cy="1315944"/>
          </a:xfrm>
        </p:spPr>
        <p:txBody>
          <a:bodyPr anchor="b"/>
          <a:lstStyle>
            <a:lvl1pPr algn="ctr">
              <a:defRPr sz="330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1985290"/>
            <a:ext cx="8018860" cy="912586"/>
          </a:xfrm>
        </p:spPr>
        <p:txBody>
          <a:bodyPr/>
          <a:lstStyle>
            <a:lvl1pPr marL="0" indent="0" algn="ctr">
              <a:buNone/>
              <a:defRPr sz="1323"/>
            </a:lvl1pPr>
            <a:lvl2pPr marL="252009" indent="0" algn="ctr">
              <a:buNone/>
              <a:defRPr sz="1102"/>
            </a:lvl2pPr>
            <a:lvl3pPr marL="504017" indent="0" algn="ctr">
              <a:buNone/>
              <a:defRPr sz="992"/>
            </a:lvl3pPr>
            <a:lvl4pPr marL="756026" indent="0" algn="ctr">
              <a:buNone/>
              <a:defRPr sz="882"/>
            </a:lvl4pPr>
            <a:lvl5pPr marL="1008035" indent="0" algn="ctr">
              <a:buNone/>
              <a:defRPr sz="882"/>
            </a:lvl5pPr>
            <a:lvl6pPr marL="1260043" indent="0" algn="ctr">
              <a:buNone/>
              <a:defRPr sz="882"/>
            </a:lvl6pPr>
            <a:lvl7pPr marL="1512052" indent="0" algn="ctr">
              <a:buNone/>
              <a:defRPr sz="882"/>
            </a:lvl7pPr>
            <a:lvl8pPr marL="1764060" indent="0" algn="ctr">
              <a:buNone/>
              <a:defRPr sz="882"/>
            </a:lvl8pPr>
            <a:lvl9pPr marL="2016069" indent="0" algn="ctr">
              <a:buNone/>
              <a:defRPr sz="88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789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58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3" y="942335"/>
            <a:ext cx="9221689" cy="1572307"/>
          </a:xfrm>
        </p:spPr>
        <p:txBody>
          <a:bodyPr anchor="b"/>
          <a:lstStyle>
            <a:lvl1pPr>
              <a:defRPr sz="330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3" y="2529517"/>
            <a:ext cx="9221689" cy="826839"/>
          </a:xfrm>
        </p:spPr>
        <p:txBody>
          <a:bodyPr/>
          <a:lstStyle>
            <a:lvl1pPr marL="0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1pPr>
            <a:lvl2pPr marL="252009" indent="0">
              <a:buNone/>
              <a:defRPr sz="1102">
                <a:solidFill>
                  <a:schemeClr val="tx1">
                    <a:tint val="75000"/>
                  </a:schemeClr>
                </a:solidFill>
              </a:defRPr>
            </a:lvl2pPr>
            <a:lvl3pPr marL="504017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3pPr>
            <a:lvl4pPr marL="756026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4pPr>
            <a:lvl5pPr marL="1008035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5pPr>
            <a:lvl6pPr marL="1260043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6pPr>
            <a:lvl7pPr marL="1512052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7pPr>
            <a:lvl8pPr marL="1764060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8pPr>
            <a:lvl9pPr marL="2016069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579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1006207"/>
            <a:ext cx="4544021" cy="23982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1006207"/>
            <a:ext cx="4544021" cy="23982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591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201242"/>
            <a:ext cx="9221689" cy="73059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5" y="926586"/>
            <a:ext cx="4523138" cy="454105"/>
          </a:xfrm>
        </p:spPr>
        <p:txBody>
          <a:bodyPr anchor="b"/>
          <a:lstStyle>
            <a:lvl1pPr marL="0" indent="0">
              <a:buNone/>
              <a:defRPr sz="1323" b="1"/>
            </a:lvl1pPr>
            <a:lvl2pPr marL="252009" indent="0">
              <a:buNone/>
              <a:defRPr sz="1102" b="1"/>
            </a:lvl2pPr>
            <a:lvl3pPr marL="504017" indent="0">
              <a:buNone/>
              <a:defRPr sz="992" b="1"/>
            </a:lvl3pPr>
            <a:lvl4pPr marL="756026" indent="0">
              <a:buNone/>
              <a:defRPr sz="882" b="1"/>
            </a:lvl4pPr>
            <a:lvl5pPr marL="1008035" indent="0">
              <a:buNone/>
              <a:defRPr sz="882" b="1"/>
            </a:lvl5pPr>
            <a:lvl6pPr marL="1260043" indent="0">
              <a:buNone/>
              <a:defRPr sz="882" b="1"/>
            </a:lvl6pPr>
            <a:lvl7pPr marL="1512052" indent="0">
              <a:buNone/>
              <a:defRPr sz="882" b="1"/>
            </a:lvl7pPr>
            <a:lvl8pPr marL="1764060" indent="0">
              <a:buNone/>
              <a:defRPr sz="882" b="1"/>
            </a:lvl8pPr>
            <a:lvl9pPr marL="2016069" indent="0">
              <a:buNone/>
              <a:defRPr sz="88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5" y="1380691"/>
            <a:ext cx="4523138" cy="20307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0" y="926586"/>
            <a:ext cx="4545413" cy="454105"/>
          </a:xfrm>
        </p:spPr>
        <p:txBody>
          <a:bodyPr anchor="b"/>
          <a:lstStyle>
            <a:lvl1pPr marL="0" indent="0">
              <a:buNone/>
              <a:defRPr sz="1323" b="1"/>
            </a:lvl1pPr>
            <a:lvl2pPr marL="252009" indent="0">
              <a:buNone/>
              <a:defRPr sz="1102" b="1"/>
            </a:lvl2pPr>
            <a:lvl3pPr marL="504017" indent="0">
              <a:buNone/>
              <a:defRPr sz="992" b="1"/>
            </a:lvl3pPr>
            <a:lvl4pPr marL="756026" indent="0">
              <a:buNone/>
              <a:defRPr sz="882" b="1"/>
            </a:lvl4pPr>
            <a:lvl5pPr marL="1008035" indent="0">
              <a:buNone/>
              <a:defRPr sz="882" b="1"/>
            </a:lvl5pPr>
            <a:lvl6pPr marL="1260043" indent="0">
              <a:buNone/>
              <a:defRPr sz="882" b="1"/>
            </a:lvl6pPr>
            <a:lvl7pPr marL="1512052" indent="0">
              <a:buNone/>
              <a:defRPr sz="882" b="1"/>
            </a:lvl7pPr>
            <a:lvl8pPr marL="1764060" indent="0">
              <a:buNone/>
              <a:defRPr sz="882" b="1"/>
            </a:lvl8pPr>
            <a:lvl9pPr marL="2016069" indent="0">
              <a:buNone/>
              <a:defRPr sz="88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0" y="1380691"/>
            <a:ext cx="4545413" cy="20307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7322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721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7317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251989"/>
            <a:ext cx="3448388" cy="881962"/>
          </a:xfrm>
        </p:spPr>
        <p:txBody>
          <a:bodyPr anchor="b"/>
          <a:lstStyle>
            <a:lvl1pPr>
              <a:defRPr sz="176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544227"/>
            <a:ext cx="5412730" cy="2686135"/>
          </a:xfrm>
        </p:spPr>
        <p:txBody>
          <a:bodyPr/>
          <a:lstStyle>
            <a:lvl1pPr>
              <a:defRPr sz="1764"/>
            </a:lvl1pPr>
            <a:lvl2pPr>
              <a:defRPr sz="1543"/>
            </a:lvl2pPr>
            <a:lvl3pPr>
              <a:defRPr sz="1323"/>
            </a:lvl3pPr>
            <a:lvl4pPr>
              <a:defRPr sz="1102"/>
            </a:lvl4pPr>
            <a:lvl5pPr>
              <a:defRPr sz="1102"/>
            </a:lvl5pPr>
            <a:lvl6pPr>
              <a:defRPr sz="1102"/>
            </a:lvl6pPr>
            <a:lvl7pPr>
              <a:defRPr sz="1102"/>
            </a:lvl7pPr>
            <a:lvl8pPr>
              <a:defRPr sz="1102"/>
            </a:lvl8pPr>
            <a:lvl9pPr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1133952"/>
            <a:ext cx="3448388" cy="2100785"/>
          </a:xfrm>
        </p:spPr>
        <p:txBody>
          <a:bodyPr/>
          <a:lstStyle>
            <a:lvl1pPr marL="0" indent="0">
              <a:buNone/>
              <a:defRPr sz="882"/>
            </a:lvl1pPr>
            <a:lvl2pPr marL="252009" indent="0">
              <a:buNone/>
              <a:defRPr sz="772"/>
            </a:lvl2pPr>
            <a:lvl3pPr marL="504017" indent="0">
              <a:buNone/>
              <a:defRPr sz="661"/>
            </a:lvl3pPr>
            <a:lvl4pPr marL="756026" indent="0">
              <a:buNone/>
              <a:defRPr sz="551"/>
            </a:lvl4pPr>
            <a:lvl5pPr marL="1008035" indent="0">
              <a:buNone/>
              <a:defRPr sz="551"/>
            </a:lvl5pPr>
            <a:lvl6pPr marL="1260043" indent="0">
              <a:buNone/>
              <a:defRPr sz="551"/>
            </a:lvl6pPr>
            <a:lvl7pPr marL="1512052" indent="0">
              <a:buNone/>
              <a:defRPr sz="551"/>
            </a:lvl7pPr>
            <a:lvl8pPr marL="1764060" indent="0">
              <a:buNone/>
              <a:defRPr sz="551"/>
            </a:lvl8pPr>
            <a:lvl9pPr marL="2016069" indent="0">
              <a:buNone/>
              <a:defRPr sz="55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01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251989"/>
            <a:ext cx="3448388" cy="881962"/>
          </a:xfrm>
        </p:spPr>
        <p:txBody>
          <a:bodyPr anchor="b"/>
          <a:lstStyle>
            <a:lvl1pPr>
              <a:defRPr sz="176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544227"/>
            <a:ext cx="5412730" cy="2686135"/>
          </a:xfrm>
        </p:spPr>
        <p:txBody>
          <a:bodyPr anchor="t"/>
          <a:lstStyle>
            <a:lvl1pPr marL="0" indent="0">
              <a:buNone/>
              <a:defRPr sz="1764"/>
            </a:lvl1pPr>
            <a:lvl2pPr marL="252009" indent="0">
              <a:buNone/>
              <a:defRPr sz="1543"/>
            </a:lvl2pPr>
            <a:lvl3pPr marL="504017" indent="0">
              <a:buNone/>
              <a:defRPr sz="1323"/>
            </a:lvl3pPr>
            <a:lvl4pPr marL="756026" indent="0">
              <a:buNone/>
              <a:defRPr sz="1102"/>
            </a:lvl4pPr>
            <a:lvl5pPr marL="1008035" indent="0">
              <a:buNone/>
              <a:defRPr sz="1102"/>
            </a:lvl5pPr>
            <a:lvl6pPr marL="1260043" indent="0">
              <a:buNone/>
              <a:defRPr sz="1102"/>
            </a:lvl6pPr>
            <a:lvl7pPr marL="1512052" indent="0">
              <a:buNone/>
              <a:defRPr sz="1102"/>
            </a:lvl7pPr>
            <a:lvl8pPr marL="1764060" indent="0">
              <a:buNone/>
              <a:defRPr sz="1102"/>
            </a:lvl8pPr>
            <a:lvl9pPr marL="2016069" indent="0">
              <a:buNone/>
              <a:defRPr sz="110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1133952"/>
            <a:ext cx="3448388" cy="2100785"/>
          </a:xfrm>
        </p:spPr>
        <p:txBody>
          <a:bodyPr/>
          <a:lstStyle>
            <a:lvl1pPr marL="0" indent="0">
              <a:buNone/>
              <a:defRPr sz="882"/>
            </a:lvl1pPr>
            <a:lvl2pPr marL="252009" indent="0">
              <a:buNone/>
              <a:defRPr sz="772"/>
            </a:lvl2pPr>
            <a:lvl3pPr marL="504017" indent="0">
              <a:buNone/>
              <a:defRPr sz="661"/>
            </a:lvl3pPr>
            <a:lvl4pPr marL="756026" indent="0">
              <a:buNone/>
              <a:defRPr sz="551"/>
            </a:lvl4pPr>
            <a:lvl5pPr marL="1008035" indent="0">
              <a:buNone/>
              <a:defRPr sz="551"/>
            </a:lvl5pPr>
            <a:lvl6pPr marL="1260043" indent="0">
              <a:buNone/>
              <a:defRPr sz="551"/>
            </a:lvl6pPr>
            <a:lvl7pPr marL="1512052" indent="0">
              <a:buNone/>
              <a:defRPr sz="551"/>
            </a:lvl7pPr>
            <a:lvl8pPr marL="1764060" indent="0">
              <a:buNone/>
              <a:defRPr sz="551"/>
            </a:lvl8pPr>
            <a:lvl9pPr marL="2016069" indent="0">
              <a:buNone/>
              <a:defRPr sz="55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043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002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201241"/>
            <a:ext cx="2305422" cy="32032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2" y="201241"/>
            <a:ext cx="6782619" cy="32032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95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201242"/>
            <a:ext cx="9221689" cy="730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1006207"/>
            <a:ext cx="9221689" cy="239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3503350"/>
            <a:ext cx="2405658" cy="201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091FC-51FE-4E31-92A6-F2F983ACD40D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3503350"/>
            <a:ext cx="3608487" cy="201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3503350"/>
            <a:ext cx="2405658" cy="201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7491-AE8F-48D9-ABAE-B2B88E65E1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37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04017" rtl="0" eaLnBrk="1" latinLnBrk="0" hangingPunct="1">
        <a:lnSpc>
          <a:spcPct val="90000"/>
        </a:lnSpc>
        <a:spcBef>
          <a:spcPct val="0"/>
        </a:spcBef>
        <a:buNone/>
        <a:defRPr kumimoji="1" sz="2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004" indent="-126004" algn="l" defTabSz="504017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543" kern="1200">
          <a:solidFill>
            <a:schemeClr val="tx1"/>
          </a:solidFill>
          <a:latin typeface="+mn-lt"/>
          <a:ea typeface="+mn-ea"/>
          <a:cs typeface="+mn-cs"/>
        </a:defRPr>
      </a:lvl1pPr>
      <a:lvl2pPr marL="378013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2pPr>
      <a:lvl3pPr marL="630022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kumimoji="1" sz="1102" kern="1200">
          <a:solidFill>
            <a:schemeClr val="tx1"/>
          </a:solidFill>
          <a:latin typeface="+mn-lt"/>
          <a:ea typeface="+mn-ea"/>
          <a:cs typeface="+mn-cs"/>
        </a:defRPr>
      </a:lvl3pPr>
      <a:lvl4pPr marL="882030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048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6pPr>
      <a:lvl7pPr marL="1638056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7pPr>
      <a:lvl8pPr marL="1890065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8pPr>
      <a:lvl9pPr marL="2142073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017" rtl="0" eaLnBrk="1" latinLnBrk="0" hangingPunct="1"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1pPr>
      <a:lvl2pPr marL="252009" algn="l" defTabSz="504017" rtl="0" eaLnBrk="1" latinLnBrk="0" hangingPunct="1"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2pPr>
      <a:lvl3pPr marL="504017" algn="l" defTabSz="504017" rtl="0" eaLnBrk="1" latinLnBrk="0" hangingPunct="1"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3pPr>
      <a:lvl4pPr marL="756026" algn="l" defTabSz="504017" rtl="0" eaLnBrk="1" latinLnBrk="0" hangingPunct="1"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4pPr>
      <a:lvl5pPr marL="1008035" algn="l" defTabSz="504017" rtl="0" eaLnBrk="1" latinLnBrk="0" hangingPunct="1"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5pPr>
      <a:lvl6pPr marL="1260043" algn="l" defTabSz="504017" rtl="0" eaLnBrk="1" latinLnBrk="0" hangingPunct="1"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6pPr>
      <a:lvl7pPr marL="1512052" algn="l" defTabSz="504017" rtl="0" eaLnBrk="1" latinLnBrk="0" hangingPunct="1"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7pPr>
      <a:lvl8pPr marL="1764060" algn="l" defTabSz="504017" rtl="0" eaLnBrk="1" latinLnBrk="0" hangingPunct="1"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8pPr>
      <a:lvl9pPr marL="2016069" algn="l" defTabSz="504017" rtl="0" eaLnBrk="1" latinLnBrk="0" hangingPunct="1">
        <a:defRPr kumimoji="1" sz="9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F6341F2-EDAB-42B5-8BCE-C2C834DA2ED4}"/>
              </a:ext>
            </a:extLst>
          </p:cNvPr>
          <p:cNvGrpSpPr/>
          <p:nvPr/>
        </p:nvGrpSpPr>
        <p:grpSpPr>
          <a:xfrm>
            <a:off x="-1" y="-3126"/>
            <a:ext cx="10691813" cy="3782964"/>
            <a:chOff x="0" y="-3126"/>
            <a:chExt cx="10691813" cy="3782964"/>
          </a:xfrm>
        </p:grpSpPr>
        <p:pic>
          <p:nvPicPr>
            <p:cNvPr id="7" name="図 6" descr="図形, 矢印&#10;&#10;自動的に生成された説明">
              <a:extLst>
                <a:ext uri="{FF2B5EF4-FFF2-40B4-BE49-F238E27FC236}">
                  <a16:creationId xmlns:a16="http://schemas.microsoft.com/office/drawing/2014/main" id="{2BD2873A-6FEA-42D1-A321-957B495CA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08104" y="-911230"/>
              <a:ext cx="3782964" cy="5599172"/>
            </a:xfrm>
            <a:prstGeom prst="rect">
              <a:avLst/>
            </a:prstGeom>
          </p:spPr>
        </p:pic>
        <p:pic>
          <p:nvPicPr>
            <p:cNvPr id="8" name="図 7" descr="図形, 矢印&#10;&#10;自動的に生成された説明">
              <a:extLst>
                <a:ext uri="{FF2B5EF4-FFF2-40B4-BE49-F238E27FC236}">
                  <a16:creationId xmlns:a16="http://schemas.microsoft.com/office/drawing/2014/main" id="{16B37DC9-DE68-41D4-BE80-665A94F69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000745" y="-911230"/>
              <a:ext cx="3782964" cy="5599172"/>
            </a:xfrm>
            <a:prstGeom prst="rect">
              <a:avLst/>
            </a:prstGeom>
          </p:spPr>
        </p:pic>
      </p:grpSp>
      <p:pic>
        <p:nvPicPr>
          <p:cNvPr id="3" name="図 2" descr="テーブルの上にあるスープ&#10;&#10;自動的に生成された説明">
            <a:extLst>
              <a:ext uri="{FF2B5EF4-FFF2-40B4-BE49-F238E27FC236}">
                <a16:creationId xmlns:a16="http://schemas.microsoft.com/office/drawing/2014/main" id="{029F9583-913B-4521-B3F8-FAC749575B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r="10810"/>
          <a:stretch/>
        </p:blipFill>
        <p:spPr>
          <a:xfrm rot="20685396">
            <a:off x="294902" y="542303"/>
            <a:ext cx="3377444" cy="2695230"/>
          </a:xfrm>
          <a:prstGeom prst="rect">
            <a:avLst/>
          </a:prstGeom>
          <a:effectLst>
            <a:outerShdw blurRad="50800" dist="139700" dir="1800000" algn="ctr" rotWithShape="0">
              <a:srgbClr val="FFFF00"/>
            </a:outerShdw>
          </a:effectLst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0E7432E-9DF4-4832-A36E-316DA21D83E6}"/>
              </a:ext>
            </a:extLst>
          </p:cNvPr>
          <p:cNvGrpSpPr/>
          <p:nvPr/>
        </p:nvGrpSpPr>
        <p:grpSpPr>
          <a:xfrm>
            <a:off x="3812111" y="277880"/>
            <a:ext cx="6439045" cy="584775"/>
            <a:chOff x="3812111" y="277880"/>
            <a:chExt cx="6439045" cy="584775"/>
          </a:xfrm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ACB179A-E1C2-4DD8-A939-778B8D9E1F36}"/>
                </a:ext>
              </a:extLst>
            </p:cNvPr>
            <p:cNvSpPr/>
            <p:nvPr/>
          </p:nvSpPr>
          <p:spPr>
            <a:xfrm>
              <a:off x="5092641" y="277880"/>
              <a:ext cx="3877985" cy="584775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spAutoFit/>
            </a:bodyPr>
            <a:lstStyle/>
            <a:p>
              <a:pPr algn="ctr"/>
              <a:r>
                <a:rPr lang="ja-JP" altLang="en-US" sz="3200" b="1" cap="none" spc="0" dirty="0">
                  <a:ln w="0"/>
                  <a:solidFill>
                    <a:srgbClr val="00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教科書体" panose="02020609000000000000" pitchFamily="17" charset="-128"/>
                  <a:ea typeface="HG教科書体" panose="02020609000000000000" pitchFamily="17" charset="-128"/>
                </a:rPr>
                <a:t>年越しそばは縁起物</a:t>
              </a:r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E4E6D37A-6E07-4E39-A5D1-F6043DA37B25}"/>
                </a:ext>
              </a:extLst>
            </p:cNvPr>
            <p:cNvCxnSpPr/>
            <p:nvPr/>
          </p:nvCxnSpPr>
          <p:spPr>
            <a:xfrm>
              <a:off x="3812111" y="570267"/>
              <a:ext cx="12805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90BAE53F-9622-49E2-BE79-1FE1DE664C18}"/>
                </a:ext>
              </a:extLst>
            </p:cNvPr>
            <p:cNvCxnSpPr/>
            <p:nvPr/>
          </p:nvCxnSpPr>
          <p:spPr>
            <a:xfrm>
              <a:off x="8970626" y="570267"/>
              <a:ext cx="12805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51FB44-AAA7-410A-B48D-BDC79D13DDA4}"/>
              </a:ext>
            </a:extLst>
          </p:cNvPr>
          <p:cNvSpPr/>
          <p:nvPr/>
        </p:nvSpPr>
        <p:spPr>
          <a:xfrm>
            <a:off x="3736062" y="882050"/>
            <a:ext cx="695575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十割そば</a:t>
            </a:r>
            <a:r>
              <a:rPr lang="ja-JP" alt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で</a:t>
            </a:r>
            <a:r>
              <a:rPr lang="ja-JP" altLang="en-US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開運！</a:t>
            </a:r>
            <a:endParaRPr lang="ja-JP" altLang="en-US" sz="6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56458E1-865F-4792-997B-B8A9CEA6BB15}"/>
              </a:ext>
            </a:extLst>
          </p:cNvPr>
          <p:cNvSpPr/>
          <p:nvPr/>
        </p:nvSpPr>
        <p:spPr>
          <a:xfrm>
            <a:off x="3858320" y="2284777"/>
            <a:ext cx="68547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❍角が尖った三角錐のそばの実は厄を除けるといいます！</a:t>
            </a:r>
            <a:endParaRPr lang="en-US" altLang="ja-JP" sz="2000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altLang="ja-JP" sz="2000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❍二八そばより十割そばで</a:t>
            </a:r>
            <a:r>
              <a:rPr lang="en-US" altLang="ja-JP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1,000</a:t>
            </a:r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％開運！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72AE6FF-F40A-4D1E-BB6A-E017119265DB}"/>
              </a:ext>
            </a:extLst>
          </p:cNvPr>
          <p:cNvGrpSpPr/>
          <p:nvPr/>
        </p:nvGrpSpPr>
        <p:grpSpPr>
          <a:xfrm rot="20603088">
            <a:off x="150846" y="195170"/>
            <a:ext cx="1723549" cy="1015663"/>
            <a:chOff x="4957616" y="-1463660"/>
            <a:chExt cx="1723549" cy="1015663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588A0B48-21C9-4D05-84F7-CA17E4734EE0}"/>
                </a:ext>
              </a:extLst>
            </p:cNvPr>
            <p:cNvSpPr/>
            <p:nvPr/>
          </p:nvSpPr>
          <p:spPr>
            <a:xfrm>
              <a:off x="4957616" y="-1402361"/>
              <a:ext cx="1723549" cy="893066"/>
            </a:xfrm>
            <a:custGeom>
              <a:avLst/>
              <a:gdLst>
                <a:gd name="connsiteX0" fmla="*/ 0 w 1723549"/>
                <a:gd name="connsiteY0" fmla="*/ 0 h 893066"/>
                <a:gd name="connsiteX1" fmla="*/ 557281 w 1723549"/>
                <a:gd name="connsiteY1" fmla="*/ 0 h 893066"/>
                <a:gd name="connsiteX2" fmla="*/ 1131797 w 1723549"/>
                <a:gd name="connsiteY2" fmla="*/ 0 h 893066"/>
                <a:gd name="connsiteX3" fmla="*/ 1723549 w 1723549"/>
                <a:gd name="connsiteY3" fmla="*/ 0 h 893066"/>
                <a:gd name="connsiteX4" fmla="*/ 1723549 w 1723549"/>
                <a:gd name="connsiteY4" fmla="*/ 446533 h 893066"/>
                <a:gd name="connsiteX5" fmla="*/ 1723549 w 1723549"/>
                <a:gd name="connsiteY5" fmla="*/ 893066 h 893066"/>
                <a:gd name="connsiteX6" fmla="*/ 1149033 w 1723549"/>
                <a:gd name="connsiteY6" fmla="*/ 893066 h 893066"/>
                <a:gd name="connsiteX7" fmla="*/ 608987 w 1723549"/>
                <a:gd name="connsiteY7" fmla="*/ 893066 h 893066"/>
                <a:gd name="connsiteX8" fmla="*/ 0 w 1723549"/>
                <a:gd name="connsiteY8" fmla="*/ 893066 h 893066"/>
                <a:gd name="connsiteX9" fmla="*/ 0 w 1723549"/>
                <a:gd name="connsiteY9" fmla="*/ 455464 h 893066"/>
                <a:gd name="connsiteX10" fmla="*/ 0 w 1723549"/>
                <a:gd name="connsiteY10" fmla="*/ 0 h 89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3549" h="893066" fill="none" extrusionOk="0">
                  <a:moveTo>
                    <a:pt x="0" y="0"/>
                  </a:moveTo>
                  <a:cubicBezTo>
                    <a:pt x="213267" y="-36114"/>
                    <a:pt x="381045" y="7542"/>
                    <a:pt x="557281" y="0"/>
                  </a:cubicBezTo>
                  <a:cubicBezTo>
                    <a:pt x="733517" y="-7542"/>
                    <a:pt x="909153" y="61900"/>
                    <a:pt x="1131797" y="0"/>
                  </a:cubicBezTo>
                  <a:cubicBezTo>
                    <a:pt x="1354441" y="-61900"/>
                    <a:pt x="1587445" y="18294"/>
                    <a:pt x="1723549" y="0"/>
                  </a:cubicBezTo>
                  <a:cubicBezTo>
                    <a:pt x="1742108" y="173552"/>
                    <a:pt x="1686798" y="266815"/>
                    <a:pt x="1723549" y="446533"/>
                  </a:cubicBezTo>
                  <a:cubicBezTo>
                    <a:pt x="1760300" y="626251"/>
                    <a:pt x="1708163" y="786508"/>
                    <a:pt x="1723549" y="893066"/>
                  </a:cubicBezTo>
                  <a:cubicBezTo>
                    <a:pt x="1592903" y="941741"/>
                    <a:pt x="1434483" y="837560"/>
                    <a:pt x="1149033" y="893066"/>
                  </a:cubicBezTo>
                  <a:cubicBezTo>
                    <a:pt x="863583" y="948572"/>
                    <a:pt x="781402" y="879020"/>
                    <a:pt x="608987" y="893066"/>
                  </a:cubicBezTo>
                  <a:cubicBezTo>
                    <a:pt x="436572" y="907112"/>
                    <a:pt x="251908" y="890741"/>
                    <a:pt x="0" y="893066"/>
                  </a:cubicBezTo>
                  <a:cubicBezTo>
                    <a:pt x="-43549" y="678611"/>
                    <a:pt x="3298" y="552009"/>
                    <a:pt x="0" y="455464"/>
                  </a:cubicBezTo>
                  <a:cubicBezTo>
                    <a:pt x="-3298" y="358919"/>
                    <a:pt x="11401" y="128353"/>
                    <a:pt x="0" y="0"/>
                  </a:cubicBezTo>
                  <a:close/>
                </a:path>
                <a:path w="1723549" h="893066" stroke="0" extrusionOk="0">
                  <a:moveTo>
                    <a:pt x="0" y="0"/>
                  </a:moveTo>
                  <a:cubicBezTo>
                    <a:pt x="156207" y="-43131"/>
                    <a:pt x="438134" y="16427"/>
                    <a:pt x="557281" y="0"/>
                  </a:cubicBezTo>
                  <a:cubicBezTo>
                    <a:pt x="676428" y="-16427"/>
                    <a:pt x="966721" y="15208"/>
                    <a:pt x="1080091" y="0"/>
                  </a:cubicBezTo>
                  <a:cubicBezTo>
                    <a:pt x="1193461" y="-15208"/>
                    <a:pt x="1515746" y="50275"/>
                    <a:pt x="1723549" y="0"/>
                  </a:cubicBezTo>
                  <a:cubicBezTo>
                    <a:pt x="1746233" y="206225"/>
                    <a:pt x="1709097" y="253860"/>
                    <a:pt x="1723549" y="437602"/>
                  </a:cubicBezTo>
                  <a:cubicBezTo>
                    <a:pt x="1738001" y="621344"/>
                    <a:pt x="1705933" y="748196"/>
                    <a:pt x="1723549" y="893066"/>
                  </a:cubicBezTo>
                  <a:cubicBezTo>
                    <a:pt x="1471997" y="938335"/>
                    <a:pt x="1441159" y="835714"/>
                    <a:pt x="1183504" y="893066"/>
                  </a:cubicBezTo>
                  <a:cubicBezTo>
                    <a:pt x="925850" y="950418"/>
                    <a:pt x="898654" y="881322"/>
                    <a:pt x="643458" y="893066"/>
                  </a:cubicBezTo>
                  <a:cubicBezTo>
                    <a:pt x="388262" y="904810"/>
                    <a:pt x="312292" y="869148"/>
                    <a:pt x="0" y="893066"/>
                  </a:cubicBezTo>
                  <a:cubicBezTo>
                    <a:pt x="-25282" y="769408"/>
                    <a:pt x="17252" y="647019"/>
                    <a:pt x="0" y="473325"/>
                  </a:cubicBezTo>
                  <a:cubicBezTo>
                    <a:pt x="-17252" y="299631"/>
                    <a:pt x="7678" y="211383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10E2BA11-8CF6-4E2C-9FBC-09F5D021B20C}"/>
                </a:ext>
              </a:extLst>
            </p:cNvPr>
            <p:cNvSpPr/>
            <p:nvPr/>
          </p:nvSpPr>
          <p:spPr>
            <a:xfrm>
              <a:off x="4957616" y="-1463660"/>
              <a:ext cx="1723549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6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勘亭流H" panose="020B0609010101010101" pitchFamily="49" charset="-128"/>
                  <a:ea typeface="AR勘亭流H" panose="020B0609010101010101" pitchFamily="49" charset="-128"/>
                </a:rPr>
                <a:t>開運</a:t>
              </a:r>
              <a:endParaRPr lang="ja-JP" altLang="en-US" sz="6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7483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F4B80D7-BB56-41EA-BB0C-8EB4CB7007D7}"/>
              </a:ext>
            </a:extLst>
          </p:cNvPr>
          <p:cNvGrpSpPr/>
          <p:nvPr/>
        </p:nvGrpSpPr>
        <p:grpSpPr>
          <a:xfrm>
            <a:off x="19948" y="-4055"/>
            <a:ext cx="10690549" cy="3782965"/>
            <a:chOff x="19948" y="-4055"/>
            <a:chExt cx="10690549" cy="3782965"/>
          </a:xfrm>
        </p:grpSpPr>
        <p:pic>
          <p:nvPicPr>
            <p:cNvPr id="17" name="図 16" descr="ダイアグラム&#10;&#10;自動的に生成された説明">
              <a:extLst>
                <a:ext uri="{FF2B5EF4-FFF2-40B4-BE49-F238E27FC236}">
                  <a16:creationId xmlns:a16="http://schemas.microsoft.com/office/drawing/2014/main" id="{4615110A-0888-486D-9929-79D8D3C3B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28052" y="-912158"/>
              <a:ext cx="3782964" cy="5599172"/>
            </a:xfrm>
            <a:prstGeom prst="rect">
              <a:avLst/>
            </a:prstGeom>
          </p:spPr>
        </p:pic>
        <p:pic>
          <p:nvPicPr>
            <p:cNvPr id="18" name="図 17" descr="ダイアグラム&#10;&#10;自動的に生成された説明">
              <a:extLst>
                <a:ext uri="{FF2B5EF4-FFF2-40B4-BE49-F238E27FC236}">
                  <a16:creationId xmlns:a16="http://schemas.microsoft.com/office/drawing/2014/main" id="{55E796A5-0504-41EB-8A1B-ED1EEF0ED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019429" y="-912159"/>
              <a:ext cx="3782964" cy="5599172"/>
            </a:xfrm>
            <a:prstGeom prst="rect">
              <a:avLst/>
            </a:prstGeom>
          </p:spPr>
        </p:pic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ACB179A-E1C2-4DD8-A939-778B8D9E1F36}"/>
              </a:ext>
            </a:extLst>
          </p:cNvPr>
          <p:cNvSpPr/>
          <p:nvPr/>
        </p:nvSpPr>
        <p:spPr>
          <a:xfrm>
            <a:off x="2489427" y="281997"/>
            <a:ext cx="4134465" cy="923330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algn="ctr"/>
            <a:r>
              <a:rPr lang="ja-JP" altLang="en-US" sz="5400" b="1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勘亭流Ｈ" panose="020B0609010101010101" pitchFamily="49" charset="-128"/>
                <a:ea typeface="ＡＲ勘亭流Ｈ" panose="020B0609010101010101" pitchFamily="49" charset="-128"/>
              </a:rPr>
              <a:t>年越</a:t>
            </a:r>
            <a:r>
              <a:rPr lang="ja-JP" altLang="en-US" sz="4800" b="1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勘亭流Ｈ" panose="020B0609010101010101" pitchFamily="49" charset="-128"/>
                <a:ea typeface="ＡＲ勘亭流Ｈ" panose="020B0609010101010101" pitchFamily="49" charset="-128"/>
              </a:rPr>
              <a:t>し</a:t>
            </a:r>
            <a:r>
              <a:rPr lang="ja-JP" altLang="en-US" sz="5400" b="1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勘亭流Ｈ" panose="020B0609010101010101" pitchFamily="49" charset="-128"/>
                <a:ea typeface="ＡＲ勘亭流Ｈ" panose="020B0609010101010101" pitchFamily="49" charset="-128"/>
              </a:rPr>
              <a:t>そば</a:t>
            </a:r>
            <a:r>
              <a:rPr lang="ja-JP" altLang="en-US" sz="4400" b="1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勘亭流Ｈ" panose="020B0609010101010101" pitchFamily="49" charset="-128"/>
                <a:ea typeface="ＡＲ勘亭流Ｈ" panose="020B0609010101010101" pitchFamily="49" charset="-128"/>
              </a:rPr>
              <a:t>は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56458E1-865F-4792-997B-B8A9CEA6BB15}"/>
              </a:ext>
            </a:extLst>
          </p:cNvPr>
          <p:cNvSpPr/>
          <p:nvPr/>
        </p:nvSpPr>
        <p:spPr>
          <a:xfrm>
            <a:off x="3460113" y="2386140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❍運盛りといって「ん」の付くものをのせると運が良くなる</a:t>
            </a:r>
            <a:endParaRPr lang="en-US" altLang="ja-JP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altLang="ja-JP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❍鴨南蛮（かもなんばん）や鰊（にしん）をのせて開運年越しそば</a:t>
            </a:r>
          </a:p>
        </p:txBody>
      </p:sp>
      <p:pic>
        <p:nvPicPr>
          <p:cNvPr id="6" name="図 5" descr="ボウルに入っているスープ&#10;&#10;自動的に生成された説明">
            <a:extLst>
              <a:ext uri="{FF2B5EF4-FFF2-40B4-BE49-F238E27FC236}">
                <a16:creationId xmlns:a16="http://schemas.microsoft.com/office/drawing/2014/main" id="{F16FCA24-7FE8-425F-BBC8-BC151B237F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5" r="14666" b="18094"/>
          <a:stretch/>
        </p:blipFill>
        <p:spPr>
          <a:xfrm>
            <a:off x="825911" y="1647766"/>
            <a:ext cx="2927604" cy="202747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4" name="図 3" descr="ボウルに盛られた料理&#10;&#10;自動的に生成された説明">
            <a:extLst>
              <a:ext uri="{FF2B5EF4-FFF2-40B4-BE49-F238E27FC236}">
                <a16:creationId xmlns:a16="http://schemas.microsoft.com/office/drawing/2014/main" id="{66F44B10-E9DD-461D-9E8A-9314C41126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64"/>
          <a:stretch/>
        </p:blipFill>
        <p:spPr>
          <a:xfrm>
            <a:off x="64393" y="97084"/>
            <a:ext cx="2536487" cy="1848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51FB44-AAA7-410A-B48D-BDC79D13DDA4}"/>
              </a:ext>
            </a:extLst>
          </p:cNvPr>
          <p:cNvSpPr/>
          <p:nvPr/>
        </p:nvSpPr>
        <p:spPr>
          <a:xfrm>
            <a:off x="6539830" y="1021481"/>
            <a:ext cx="341632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鰊そば</a:t>
            </a:r>
            <a:r>
              <a:rPr lang="ja-JP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で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9BE6413-7D31-4F95-851B-689C86CDAB2C}"/>
              </a:ext>
            </a:extLst>
          </p:cNvPr>
          <p:cNvGrpSpPr/>
          <p:nvPr/>
        </p:nvGrpSpPr>
        <p:grpSpPr>
          <a:xfrm rot="20603088">
            <a:off x="8653797" y="328162"/>
            <a:ext cx="2343621" cy="830997"/>
            <a:chOff x="4223449" y="-1546187"/>
            <a:chExt cx="3140923" cy="1113703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0DFA774E-2029-4464-AFBD-45D0839C992D}"/>
                </a:ext>
              </a:extLst>
            </p:cNvPr>
            <p:cNvSpPr/>
            <p:nvPr/>
          </p:nvSpPr>
          <p:spPr>
            <a:xfrm>
              <a:off x="4957616" y="-1402361"/>
              <a:ext cx="1723549" cy="893066"/>
            </a:xfrm>
            <a:custGeom>
              <a:avLst/>
              <a:gdLst>
                <a:gd name="connsiteX0" fmla="*/ 0 w 1723549"/>
                <a:gd name="connsiteY0" fmla="*/ 0 h 893066"/>
                <a:gd name="connsiteX1" fmla="*/ 557281 w 1723549"/>
                <a:gd name="connsiteY1" fmla="*/ 0 h 893066"/>
                <a:gd name="connsiteX2" fmla="*/ 1131797 w 1723549"/>
                <a:gd name="connsiteY2" fmla="*/ 0 h 893066"/>
                <a:gd name="connsiteX3" fmla="*/ 1723549 w 1723549"/>
                <a:gd name="connsiteY3" fmla="*/ 0 h 893066"/>
                <a:gd name="connsiteX4" fmla="*/ 1723549 w 1723549"/>
                <a:gd name="connsiteY4" fmla="*/ 446533 h 893066"/>
                <a:gd name="connsiteX5" fmla="*/ 1723549 w 1723549"/>
                <a:gd name="connsiteY5" fmla="*/ 893066 h 893066"/>
                <a:gd name="connsiteX6" fmla="*/ 1149033 w 1723549"/>
                <a:gd name="connsiteY6" fmla="*/ 893066 h 893066"/>
                <a:gd name="connsiteX7" fmla="*/ 608987 w 1723549"/>
                <a:gd name="connsiteY7" fmla="*/ 893066 h 893066"/>
                <a:gd name="connsiteX8" fmla="*/ 0 w 1723549"/>
                <a:gd name="connsiteY8" fmla="*/ 893066 h 893066"/>
                <a:gd name="connsiteX9" fmla="*/ 0 w 1723549"/>
                <a:gd name="connsiteY9" fmla="*/ 455464 h 893066"/>
                <a:gd name="connsiteX10" fmla="*/ 0 w 1723549"/>
                <a:gd name="connsiteY10" fmla="*/ 0 h 89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3549" h="893066" fill="none" extrusionOk="0">
                  <a:moveTo>
                    <a:pt x="0" y="0"/>
                  </a:moveTo>
                  <a:cubicBezTo>
                    <a:pt x="213267" y="-36114"/>
                    <a:pt x="381045" y="7542"/>
                    <a:pt x="557281" y="0"/>
                  </a:cubicBezTo>
                  <a:cubicBezTo>
                    <a:pt x="733517" y="-7542"/>
                    <a:pt x="909153" y="61900"/>
                    <a:pt x="1131797" y="0"/>
                  </a:cubicBezTo>
                  <a:cubicBezTo>
                    <a:pt x="1354441" y="-61900"/>
                    <a:pt x="1587445" y="18294"/>
                    <a:pt x="1723549" y="0"/>
                  </a:cubicBezTo>
                  <a:cubicBezTo>
                    <a:pt x="1742108" y="173552"/>
                    <a:pt x="1686798" y="266815"/>
                    <a:pt x="1723549" y="446533"/>
                  </a:cubicBezTo>
                  <a:cubicBezTo>
                    <a:pt x="1760300" y="626251"/>
                    <a:pt x="1708163" y="786508"/>
                    <a:pt x="1723549" y="893066"/>
                  </a:cubicBezTo>
                  <a:cubicBezTo>
                    <a:pt x="1592903" y="941741"/>
                    <a:pt x="1434483" y="837560"/>
                    <a:pt x="1149033" y="893066"/>
                  </a:cubicBezTo>
                  <a:cubicBezTo>
                    <a:pt x="863583" y="948572"/>
                    <a:pt x="781402" y="879020"/>
                    <a:pt x="608987" y="893066"/>
                  </a:cubicBezTo>
                  <a:cubicBezTo>
                    <a:pt x="436572" y="907112"/>
                    <a:pt x="251908" y="890741"/>
                    <a:pt x="0" y="893066"/>
                  </a:cubicBezTo>
                  <a:cubicBezTo>
                    <a:pt x="-43549" y="678611"/>
                    <a:pt x="3298" y="552009"/>
                    <a:pt x="0" y="455464"/>
                  </a:cubicBezTo>
                  <a:cubicBezTo>
                    <a:pt x="-3298" y="358919"/>
                    <a:pt x="11401" y="128353"/>
                    <a:pt x="0" y="0"/>
                  </a:cubicBezTo>
                  <a:close/>
                </a:path>
                <a:path w="1723549" h="893066" stroke="0" extrusionOk="0">
                  <a:moveTo>
                    <a:pt x="0" y="0"/>
                  </a:moveTo>
                  <a:cubicBezTo>
                    <a:pt x="156207" y="-43131"/>
                    <a:pt x="438134" y="16427"/>
                    <a:pt x="557281" y="0"/>
                  </a:cubicBezTo>
                  <a:cubicBezTo>
                    <a:pt x="676428" y="-16427"/>
                    <a:pt x="966721" y="15208"/>
                    <a:pt x="1080091" y="0"/>
                  </a:cubicBezTo>
                  <a:cubicBezTo>
                    <a:pt x="1193461" y="-15208"/>
                    <a:pt x="1515746" y="50275"/>
                    <a:pt x="1723549" y="0"/>
                  </a:cubicBezTo>
                  <a:cubicBezTo>
                    <a:pt x="1746233" y="206225"/>
                    <a:pt x="1709097" y="253860"/>
                    <a:pt x="1723549" y="437602"/>
                  </a:cubicBezTo>
                  <a:cubicBezTo>
                    <a:pt x="1738001" y="621344"/>
                    <a:pt x="1705933" y="748196"/>
                    <a:pt x="1723549" y="893066"/>
                  </a:cubicBezTo>
                  <a:cubicBezTo>
                    <a:pt x="1471997" y="938335"/>
                    <a:pt x="1441159" y="835714"/>
                    <a:pt x="1183504" y="893066"/>
                  </a:cubicBezTo>
                  <a:cubicBezTo>
                    <a:pt x="925850" y="950418"/>
                    <a:pt x="898654" y="881322"/>
                    <a:pt x="643458" y="893066"/>
                  </a:cubicBezTo>
                  <a:cubicBezTo>
                    <a:pt x="388262" y="904810"/>
                    <a:pt x="312292" y="869148"/>
                    <a:pt x="0" y="893066"/>
                  </a:cubicBezTo>
                  <a:cubicBezTo>
                    <a:pt x="-25282" y="769408"/>
                    <a:pt x="17252" y="647019"/>
                    <a:pt x="0" y="473325"/>
                  </a:cubicBezTo>
                  <a:cubicBezTo>
                    <a:pt x="-17252" y="299631"/>
                    <a:pt x="7678" y="211383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BD22DD3-FE3B-4884-AA8F-13ABB7C1074C}"/>
                </a:ext>
              </a:extLst>
            </p:cNvPr>
            <p:cNvSpPr/>
            <p:nvPr/>
          </p:nvSpPr>
          <p:spPr>
            <a:xfrm>
              <a:off x="4223449" y="-1546187"/>
              <a:ext cx="3140923" cy="111370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8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勘亭流H" panose="020B0609010101010101" pitchFamily="49" charset="-128"/>
                  <a:ea typeface="AR勘亭流H" panose="020B0609010101010101" pitchFamily="49" charset="-128"/>
                </a:rPr>
                <a:t>開運</a:t>
              </a:r>
              <a:endParaRPr lang="ja-JP" alt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endParaRPr>
            </a:p>
          </p:txBody>
        </p:sp>
      </p:grp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484C1891-1672-4AF2-876E-54A5F39AB9CE}"/>
              </a:ext>
            </a:extLst>
          </p:cNvPr>
          <p:cNvSpPr/>
          <p:nvPr/>
        </p:nvSpPr>
        <p:spPr>
          <a:xfrm>
            <a:off x="5970014" y="1026846"/>
            <a:ext cx="103105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・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44086680-183E-460F-84C1-D072ABBF2351}"/>
              </a:ext>
            </a:extLst>
          </p:cNvPr>
          <p:cNvSpPr/>
          <p:nvPr/>
        </p:nvSpPr>
        <p:spPr>
          <a:xfrm>
            <a:off x="1994504" y="990094"/>
            <a:ext cx="441659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鴨南蛮そば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76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F6341F2-EDAB-42B5-8BCE-C2C834DA2ED4}"/>
              </a:ext>
            </a:extLst>
          </p:cNvPr>
          <p:cNvGrpSpPr/>
          <p:nvPr/>
        </p:nvGrpSpPr>
        <p:grpSpPr>
          <a:xfrm>
            <a:off x="-1" y="-3126"/>
            <a:ext cx="10691813" cy="3782964"/>
            <a:chOff x="0" y="-3126"/>
            <a:chExt cx="10691813" cy="3782964"/>
          </a:xfrm>
        </p:grpSpPr>
        <p:pic>
          <p:nvPicPr>
            <p:cNvPr id="7" name="図 6" descr="図形, 矢印&#10;&#10;自動的に生成された説明">
              <a:extLst>
                <a:ext uri="{FF2B5EF4-FFF2-40B4-BE49-F238E27FC236}">
                  <a16:creationId xmlns:a16="http://schemas.microsoft.com/office/drawing/2014/main" id="{2BD2873A-6FEA-42D1-A321-957B495CA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08104" y="-911230"/>
              <a:ext cx="3782964" cy="5599172"/>
            </a:xfrm>
            <a:prstGeom prst="rect">
              <a:avLst/>
            </a:prstGeom>
          </p:spPr>
        </p:pic>
        <p:pic>
          <p:nvPicPr>
            <p:cNvPr id="8" name="図 7" descr="図形, 矢印&#10;&#10;自動的に生成された説明">
              <a:extLst>
                <a:ext uri="{FF2B5EF4-FFF2-40B4-BE49-F238E27FC236}">
                  <a16:creationId xmlns:a16="http://schemas.microsoft.com/office/drawing/2014/main" id="{16B37DC9-DE68-41D4-BE80-665A94F69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000745" y="-911230"/>
              <a:ext cx="3782964" cy="559917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0E7432E-9DF4-4832-A36E-316DA21D83E6}"/>
              </a:ext>
            </a:extLst>
          </p:cNvPr>
          <p:cNvGrpSpPr/>
          <p:nvPr/>
        </p:nvGrpSpPr>
        <p:grpSpPr>
          <a:xfrm>
            <a:off x="3915950" y="128611"/>
            <a:ext cx="6439045" cy="584775"/>
            <a:chOff x="3812111" y="277880"/>
            <a:chExt cx="6439045" cy="584775"/>
          </a:xfrm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ACB179A-E1C2-4DD8-A939-778B8D9E1F36}"/>
                </a:ext>
              </a:extLst>
            </p:cNvPr>
            <p:cNvSpPr/>
            <p:nvPr/>
          </p:nvSpPr>
          <p:spPr>
            <a:xfrm>
              <a:off x="5092641" y="277880"/>
              <a:ext cx="3877985" cy="584775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spAutoFit/>
            </a:bodyPr>
            <a:lstStyle/>
            <a:p>
              <a:pPr algn="ctr"/>
              <a:r>
                <a:rPr lang="ja-JP" altLang="en-US" sz="3200" b="1" cap="none" spc="0" dirty="0">
                  <a:ln w="0"/>
                  <a:solidFill>
                    <a:srgbClr val="00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教科書体" panose="02020609000000000000" pitchFamily="17" charset="-128"/>
                  <a:ea typeface="HG教科書体" panose="02020609000000000000" pitchFamily="17" charset="-128"/>
                </a:rPr>
                <a:t>年越しそばは縁起物</a:t>
              </a:r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E4E6D37A-6E07-4E39-A5D1-F6043DA37B25}"/>
                </a:ext>
              </a:extLst>
            </p:cNvPr>
            <p:cNvCxnSpPr/>
            <p:nvPr/>
          </p:nvCxnSpPr>
          <p:spPr>
            <a:xfrm>
              <a:off x="3812111" y="570267"/>
              <a:ext cx="12805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90BAE53F-9622-49E2-BE79-1FE1DE664C18}"/>
                </a:ext>
              </a:extLst>
            </p:cNvPr>
            <p:cNvCxnSpPr/>
            <p:nvPr/>
          </p:nvCxnSpPr>
          <p:spPr>
            <a:xfrm>
              <a:off x="8970626" y="570267"/>
              <a:ext cx="12805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51FB44-AAA7-410A-B48D-BDC79D13DDA4}"/>
              </a:ext>
            </a:extLst>
          </p:cNvPr>
          <p:cNvSpPr/>
          <p:nvPr/>
        </p:nvSpPr>
        <p:spPr>
          <a:xfrm>
            <a:off x="3441013" y="488913"/>
            <a:ext cx="71096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大海老天</a:t>
            </a:r>
            <a:endParaRPr lang="en-US" altLang="ja-JP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  <a:p>
            <a:r>
              <a:rPr lang="ja-JP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　ツキ見そば</a:t>
            </a:r>
            <a:r>
              <a:rPr lang="ja-JP" altLang="en-US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で</a:t>
            </a:r>
            <a:r>
              <a:rPr lang="ja-JP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開運！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pic>
        <p:nvPicPr>
          <p:cNvPr id="11" name="図 10" descr="ボウルに盛られた料理&#10;&#10;中程度の精度で自動的に生成された説明">
            <a:extLst>
              <a:ext uri="{FF2B5EF4-FFF2-40B4-BE49-F238E27FC236}">
                <a16:creationId xmlns:a16="http://schemas.microsoft.com/office/drawing/2014/main" id="{804E01FE-82D6-45A3-A9C4-FE82F97FF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" y="0"/>
            <a:ext cx="3779838" cy="377983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8" name="図 17" descr="ボウルの中にあるスープ&#10;&#10;中程度の精度で自動的に生成された説明">
            <a:extLst>
              <a:ext uri="{FF2B5EF4-FFF2-40B4-BE49-F238E27FC236}">
                <a16:creationId xmlns:a16="http://schemas.microsoft.com/office/drawing/2014/main" id="{50B8D042-DCB3-48E3-82C6-633CB67632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2" t="27323" r="21313" b="47385"/>
          <a:stretch/>
        </p:blipFill>
        <p:spPr>
          <a:xfrm rot="5400000">
            <a:off x="2137034" y="1939415"/>
            <a:ext cx="884903" cy="128311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A714DA3-F36E-4B16-8C22-3E01369E5306}"/>
              </a:ext>
            </a:extLst>
          </p:cNvPr>
          <p:cNvSpPr/>
          <p:nvPr/>
        </p:nvSpPr>
        <p:spPr>
          <a:xfrm>
            <a:off x="3460113" y="2386140"/>
            <a:ext cx="68788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❍運盛りといって「ん」の付くものをのせると運が良くなる</a:t>
            </a:r>
            <a:endParaRPr lang="en-US" altLang="ja-JP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altLang="ja-JP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❍大海老天（おおえびてん）で開運、卵（らん）の黄身で金運！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BC22C91-9D80-4E97-B1AD-4A891E14C681}"/>
              </a:ext>
            </a:extLst>
          </p:cNvPr>
          <p:cNvGrpSpPr/>
          <p:nvPr/>
        </p:nvGrpSpPr>
        <p:grpSpPr>
          <a:xfrm rot="20603088">
            <a:off x="150846" y="195170"/>
            <a:ext cx="1723549" cy="1015663"/>
            <a:chOff x="4957616" y="-1463660"/>
            <a:chExt cx="1723549" cy="1015663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51638D51-CB2C-4C1B-8526-3B295C7654F4}"/>
                </a:ext>
              </a:extLst>
            </p:cNvPr>
            <p:cNvSpPr/>
            <p:nvPr/>
          </p:nvSpPr>
          <p:spPr>
            <a:xfrm>
              <a:off x="4957616" y="-1402361"/>
              <a:ext cx="1723549" cy="893066"/>
            </a:xfrm>
            <a:custGeom>
              <a:avLst/>
              <a:gdLst>
                <a:gd name="connsiteX0" fmla="*/ 0 w 1723549"/>
                <a:gd name="connsiteY0" fmla="*/ 0 h 893066"/>
                <a:gd name="connsiteX1" fmla="*/ 557281 w 1723549"/>
                <a:gd name="connsiteY1" fmla="*/ 0 h 893066"/>
                <a:gd name="connsiteX2" fmla="*/ 1131797 w 1723549"/>
                <a:gd name="connsiteY2" fmla="*/ 0 h 893066"/>
                <a:gd name="connsiteX3" fmla="*/ 1723549 w 1723549"/>
                <a:gd name="connsiteY3" fmla="*/ 0 h 893066"/>
                <a:gd name="connsiteX4" fmla="*/ 1723549 w 1723549"/>
                <a:gd name="connsiteY4" fmla="*/ 446533 h 893066"/>
                <a:gd name="connsiteX5" fmla="*/ 1723549 w 1723549"/>
                <a:gd name="connsiteY5" fmla="*/ 893066 h 893066"/>
                <a:gd name="connsiteX6" fmla="*/ 1149033 w 1723549"/>
                <a:gd name="connsiteY6" fmla="*/ 893066 h 893066"/>
                <a:gd name="connsiteX7" fmla="*/ 608987 w 1723549"/>
                <a:gd name="connsiteY7" fmla="*/ 893066 h 893066"/>
                <a:gd name="connsiteX8" fmla="*/ 0 w 1723549"/>
                <a:gd name="connsiteY8" fmla="*/ 893066 h 893066"/>
                <a:gd name="connsiteX9" fmla="*/ 0 w 1723549"/>
                <a:gd name="connsiteY9" fmla="*/ 455464 h 893066"/>
                <a:gd name="connsiteX10" fmla="*/ 0 w 1723549"/>
                <a:gd name="connsiteY10" fmla="*/ 0 h 89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3549" h="893066" fill="none" extrusionOk="0">
                  <a:moveTo>
                    <a:pt x="0" y="0"/>
                  </a:moveTo>
                  <a:cubicBezTo>
                    <a:pt x="213267" y="-36114"/>
                    <a:pt x="381045" y="7542"/>
                    <a:pt x="557281" y="0"/>
                  </a:cubicBezTo>
                  <a:cubicBezTo>
                    <a:pt x="733517" y="-7542"/>
                    <a:pt x="909153" y="61900"/>
                    <a:pt x="1131797" y="0"/>
                  </a:cubicBezTo>
                  <a:cubicBezTo>
                    <a:pt x="1354441" y="-61900"/>
                    <a:pt x="1587445" y="18294"/>
                    <a:pt x="1723549" y="0"/>
                  </a:cubicBezTo>
                  <a:cubicBezTo>
                    <a:pt x="1742108" y="173552"/>
                    <a:pt x="1686798" y="266815"/>
                    <a:pt x="1723549" y="446533"/>
                  </a:cubicBezTo>
                  <a:cubicBezTo>
                    <a:pt x="1760300" y="626251"/>
                    <a:pt x="1708163" y="786508"/>
                    <a:pt x="1723549" y="893066"/>
                  </a:cubicBezTo>
                  <a:cubicBezTo>
                    <a:pt x="1592903" y="941741"/>
                    <a:pt x="1434483" y="837560"/>
                    <a:pt x="1149033" y="893066"/>
                  </a:cubicBezTo>
                  <a:cubicBezTo>
                    <a:pt x="863583" y="948572"/>
                    <a:pt x="781402" y="879020"/>
                    <a:pt x="608987" y="893066"/>
                  </a:cubicBezTo>
                  <a:cubicBezTo>
                    <a:pt x="436572" y="907112"/>
                    <a:pt x="251908" y="890741"/>
                    <a:pt x="0" y="893066"/>
                  </a:cubicBezTo>
                  <a:cubicBezTo>
                    <a:pt x="-43549" y="678611"/>
                    <a:pt x="3298" y="552009"/>
                    <a:pt x="0" y="455464"/>
                  </a:cubicBezTo>
                  <a:cubicBezTo>
                    <a:pt x="-3298" y="358919"/>
                    <a:pt x="11401" y="128353"/>
                    <a:pt x="0" y="0"/>
                  </a:cubicBezTo>
                  <a:close/>
                </a:path>
                <a:path w="1723549" h="893066" stroke="0" extrusionOk="0">
                  <a:moveTo>
                    <a:pt x="0" y="0"/>
                  </a:moveTo>
                  <a:cubicBezTo>
                    <a:pt x="156207" y="-43131"/>
                    <a:pt x="438134" y="16427"/>
                    <a:pt x="557281" y="0"/>
                  </a:cubicBezTo>
                  <a:cubicBezTo>
                    <a:pt x="676428" y="-16427"/>
                    <a:pt x="966721" y="15208"/>
                    <a:pt x="1080091" y="0"/>
                  </a:cubicBezTo>
                  <a:cubicBezTo>
                    <a:pt x="1193461" y="-15208"/>
                    <a:pt x="1515746" y="50275"/>
                    <a:pt x="1723549" y="0"/>
                  </a:cubicBezTo>
                  <a:cubicBezTo>
                    <a:pt x="1746233" y="206225"/>
                    <a:pt x="1709097" y="253860"/>
                    <a:pt x="1723549" y="437602"/>
                  </a:cubicBezTo>
                  <a:cubicBezTo>
                    <a:pt x="1738001" y="621344"/>
                    <a:pt x="1705933" y="748196"/>
                    <a:pt x="1723549" y="893066"/>
                  </a:cubicBezTo>
                  <a:cubicBezTo>
                    <a:pt x="1471997" y="938335"/>
                    <a:pt x="1441159" y="835714"/>
                    <a:pt x="1183504" y="893066"/>
                  </a:cubicBezTo>
                  <a:cubicBezTo>
                    <a:pt x="925850" y="950418"/>
                    <a:pt x="898654" y="881322"/>
                    <a:pt x="643458" y="893066"/>
                  </a:cubicBezTo>
                  <a:cubicBezTo>
                    <a:pt x="388262" y="904810"/>
                    <a:pt x="312292" y="869148"/>
                    <a:pt x="0" y="893066"/>
                  </a:cubicBezTo>
                  <a:cubicBezTo>
                    <a:pt x="-25282" y="769408"/>
                    <a:pt x="17252" y="647019"/>
                    <a:pt x="0" y="473325"/>
                  </a:cubicBezTo>
                  <a:cubicBezTo>
                    <a:pt x="-17252" y="299631"/>
                    <a:pt x="7678" y="211383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4BA9007-AA1C-4616-A3F0-E4638AF90857}"/>
                </a:ext>
              </a:extLst>
            </p:cNvPr>
            <p:cNvSpPr/>
            <p:nvPr/>
          </p:nvSpPr>
          <p:spPr>
            <a:xfrm>
              <a:off x="4957616" y="-1463660"/>
              <a:ext cx="1723549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6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勘亭流H" panose="020B0609010101010101" pitchFamily="49" charset="-128"/>
                  <a:ea typeface="AR勘亭流H" panose="020B0609010101010101" pitchFamily="49" charset="-128"/>
                </a:rPr>
                <a:t>開運</a:t>
              </a:r>
              <a:endParaRPr lang="ja-JP" altLang="en-US" sz="6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42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1D863EF-33EB-4984-9920-8AB6E10024F2}"/>
              </a:ext>
            </a:extLst>
          </p:cNvPr>
          <p:cNvGrpSpPr/>
          <p:nvPr/>
        </p:nvGrpSpPr>
        <p:grpSpPr>
          <a:xfrm>
            <a:off x="-32382" y="31280"/>
            <a:ext cx="10658338" cy="3748557"/>
            <a:chOff x="-32382" y="31280"/>
            <a:chExt cx="10658338" cy="3748557"/>
          </a:xfrm>
        </p:grpSpPr>
        <p:pic>
          <p:nvPicPr>
            <p:cNvPr id="29" name="図 28" descr="カレンダー&#10;&#10;自動的に生成された説明">
              <a:extLst>
                <a:ext uri="{FF2B5EF4-FFF2-40B4-BE49-F238E27FC236}">
                  <a16:creationId xmlns:a16="http://schemas.microsoft.com/office/drawing/2014/main" id="{693A5306-F5B4-442D-A899-31F58D344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65114" y="-866216"/>
              <a:ext cx="3748557" cy="5543550"/>
            </a:xfrm>
            <a:prstGeom prst="rect">
              <a:avLst/>
            </a:prstGeom>
          </p:spPr>
        </p:pic>
        <p:pic>
          <p:nvPicPr>
            <p:cNvPr id="30" name="図 29" descr="カレンダー&#10;&#10;自動的に生成された説明">
              <a:extLst>
                <a:ext uri="{FF2B5EF4-FFF2-40B4-BE49-F238E27FC236}">
                  <a16:creationId xmlns:a16="http://schemas.microsoft.com/office/drawing/2014/main" id="{46440A7F-9503-4949-8BC2-59E59DC38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979902" y="-866216"/>
              <a:ext cx="3748557" cy="5543550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0E7432E-9DF4-4832-A36E-316DA21D83E6}"/>
              </a:ext>
            </a:extLst>
          </p:cNvPr>
          <p:cNvGrpSpPr/>
          <p:nvPr/>
        </p:nvGrpSpPr>
        <p:grpSpPr>
          <a:xfrm>
            <a:off x="3801875" y="182976"/>
            <a:ext cx="6439045" cy="584775"/>
            <a:chOff x="3812111" y="277880"/>
            <a:chExt cx="6439045" cy="584775"/>
          </a:xfrm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ACB179A-E1C2-4DD8-A939-778B8D9E1F36}"/>
                </a:ext>
              </a:extLst>
            </p:cNvPr>
            <p:cNvSpPr/>
            <p:nvPr/>
          </p:nvSpPr>
          <p:spPr>
            <a:xfrm>
              <a:off x="5092641" y="277880"/>
              <a:ext cx="3877985" cy="584775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spAutoFit/>
            </a:bodyPr>
            <a:lstStyle/>
            <a:p>
              <a:pPr algn="ctr"/>
              <a:r>
                <a:rPr lang="ja-JP" altLang="en-US" sz="3200" b="1" cap="none" spc="0" dirty="0">
                  <a:ln w="0"/>
                  <a:solidFill>
                    <a:srgbClr val="00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G教科書体" panose="02020609000000000000" pitchFamily="17" charset="-128"/>
                  <a:ea typeface="HG教科書体" panose="02020609000000000000" pitchFamily="17" charset="-128"/>
                </a:rPr>
                <a:t>年越しそばは縁起物</a:t>
              </a:r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E4E6D37A-6E07-4E39-A5D1-F6043DA37B25}"/>
                </a:ext>
              </a:extLst>
            </p:cNvPr>
            <p:cNvCxnSpPr/>
            <p:nvPr/>
          </p:nvCxnSpPr>
          <p:spPr>
            <a:xfrm>
              <a:off x="3812111" y="570267"/>
              <a:ext cx="12805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90BAE53F-9622-49E2-BE79-1FE1DE664C18}"/>
                </a:ext>
              </a:extLst>
            </p:cNvPr>
            <p:cNvCxnSpPr/>
            <p:nvPr/>
          </p:nvCxnSpPr>
          <p:spPr>
            <a:xfrm>
              <a:off x="8970626" y="570267"/>
              <a:ext cx="12805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51FB44-AAA7-410A-B48D-BDC79D13DDA4}"/>
              </a:ext>
            </a:extLst>
          </p:cNvPr>
          <p:cNvSpPr/>
          <p:nvPr/>
        </p:nvSpPr>
        <p:spPr>
          <a:xfrm>
            <a:off x="6159215" y="1403512"/>
            <a:ext cx="426270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年越</a:t>
            </a:r>
            <a:r>
              <a:rPr lang="ja-JP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し</a:t>
            </a:r>
            <a:r>
              <a:rPr lang="ja-JP" altLang="en-US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そば</a:t>
            </a:r>
            <a:endParaRPr lang="ja-JP" altLang="en-US" sz="6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56458E1-865F-4792-997B-B8A9CEA6BB15}"/>
              </a:ext>
            </a:extLst>
          </p:cNvPr>
          <p:cNvSpPr/>
          <p:nvPr/>
        </p:nvSpPr>
        <p:spPr>
          <a:xfrm>
            <a:off x="4285613" y="2597915"/>
            <a:ext cx="572464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❍そば</a:t>
            </a:r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は</a:t>
            </a:r>
            <a:r>
              <a:rPr lang="ja-JP" altLang="en-US" sz="2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金</a:t>
            </a:r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を</a:t>
            </a:r>
            <a:r>
              <a:rPr lang="ja-JP" altLang="en-US" sz="2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集める縁起物</a:t>
            </a:r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と</a:t>
            </a:r>
            <a:r>
              <a:rPr lang="ja-JP" altLang="en-US" sz="2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いわれます</a:t>
            </a:r>
            <a:endParaRPr lang="en-US" altLang="ja-JP" sz="2400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❍食品添加用</a:t>
            </a:r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の</a:t>
            </a:r>
            <a:r>
              <a:rPr lang="ja-JP" altLang="en-US" sz="2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金箔</a:t>
            </a:r>
            <a:r>
              <a:rPr lang="ja-JP" altLang="en-US" sz="20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を</a:t>
            </a:r>
            <a:r>
              <a:rPr lang="ja-JP" altLang="en-US" sz="2400" b="1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ふりかけて金運！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8D82C28-E946-4498-AAD9-75273F6610DA}"/>
              </a:ext>
            </a:extLst>
          </p:cNvPr>
          <p:cNvSpPr/>
          <p:nvPr/>
        </p:nvSpPr>
        <p:spPr>
          <a:xfrm>
            <a:off x="3643829" y="606001"/>
            <a:ext cx="403187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金運</a:t>
            </a:r>
            <a:r>
              <a:rPr lang="ja-JP" alt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を</a:t>
            </a:r>
            <a:r>
              <a:rPr lang="ja-JP" altLang="en-US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呼</a:t>
            </a:r>
            <a:r>
              <a:rPr lang="ja-JP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ぶ</a:t>
            </a:r>
            <a:endParaRPr lang="ja-JP" altLang="en-US" sz="6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6311F46-46ED-4604-943D-4A93E4410E98}"/>
              </a:ext>
            </a:extLst>
          </p:cNvPr>
          <p:cNvGrpSpPr/>
          <p:nvPr/>
        </p:nvGrpSpPr>
        <p:grpSpPr>
          <a:xfrm>
            <a:off x="846294" y="729413"/>
            <a:ext cx="3225463" cy="2862598"/>
            <a:chOff x="1938330" y="-3565289"/>
            <a:chExt cx="4258972" cy="3779838"/>
          </a:xfrm>
        </p:grpSpPr>
        <p:pic>
          <p:nvPicPr>
            <p:cNvPr id="4" name="図 3" descr="ボウルに盛られた料理&#10;&#10;自動的に生成された説明">
              <a:extLst>
                <a:ext uri="{FF2B5EF4-FFF2-40B4-BE49-F238E27FC236}">
                  <a16:creationId xmlns:a16="http://schemas.microsoft.com/office/drawing/2014/main" id="{3FD54B15-0FE5-418E-9025-BBAC0BD33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25924">
              <a:off x="1938330" y="-3565289"/>
              <a:ext cx="4258972" cy="3779838"/>
            </a:xfrm>
            <a:prstGeom prst="rect">
              <a:avLst/>
            </a:prstGeom>
            <a:effectLst>
              <a:softEdge rad="190500"/>
            </a:effectLst>
          </p:spPr>
        </p:pic>
        <p:sp>
          <p:nvSpPr>
            <p:cNvPr id="20" name="爆発: 14 pt 19">
              <a:extLst>
                <a:ext uri="{FF2B5EF4-FFF2-40B4-BE49-F238E27FC236}">
                  <a16:creationId xmlns:a16="http://schemas.microsoft.com/office/drawing/2014/main" id="{F70D026B-FD20-4444-8292-0145B6EC48AA}"/>
                </a:ext>
              </a:extLst>
            </p:cNvPr>
            <p:cNvSpPr/>
            <p:nvPr/>
          </p:nvSpPr>
          <p:spPr>
            <a:xfrm>
              <a:off x="2962021" y="-2244796"/>
              <a:ext cx="368710" cy="176980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爆発: 14 pt 20">
              <a:extLst>
                <a:ext uri="{FF2B5EF4-FFF2-40B4-BE49-F238E27FC236}">
                  <a16:creationId xmlns:a16="http://schemas.microsoft.com/office/drawing/2014/main" id="{BE27B392-29DA-46EB-A4E3-6DA7198454A8}"/>
                </a:ext>
              </a:extLst>
            </p:cNvPr>
            <p:cNvSpPr/>
            <p:nvPr/>
          </p:nvSpPr>
          <p:spPr>
            <a:xfrm>
              <a:off x="4309572" y="-2317017"/>
              <a:ext cx="525924" cy="350254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爆発: 14 pt 21">
              <a:extLst>
                <a:ext uri="{FF2B5EF4-FFF2-40B4-BE49-F238E27FC236}">
                  <a16:creationId xmlns:a16="http://schemas.microsoft.com/office/drawing/2014/main" id="{91D05A64-7545-47AC-A787-9F7DDDDA84FC}"/>
                </a:ext>
              </a:extLst>
            </p:cNvPr>
            <p:cNvSpPr/>
            <p:nvPr/>
          </p:nvSpPr>
          <p:spPr>
            <a:xfrm>
              <a:off x="3595358" y="-1938033"/>
              <a:ext cx="525924" cy="308080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爆発: 14 pt 22">
              <a:extLst>
                <a:ext uri="{FF2B5EF4-FFF2-40B4-BE49-F238E27FC236}">
                  <a16:creationId xmlns:a16="http://schemas.microsoft.com/office/drawing/2014/main" id="{C8DE95CF-0684-4518-B741-87354991E057}"/>
                </a:ext>
              </a:extLst>
            </p:cNvPr>
            <p:cNvSpPr/>
            <p:nvPr/>
          </p:nvSpPr>
          <p:spPr>
            <a:xfrm>
              <a:off x="2756610" y="-1852350"/>
              <a:ext cx="190940" cy="176980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爆発: 14 pt 23">
              <a:extLst>
                <a:ext uri="{FF2B5EF4-FFF2-40B4-BE49-F238E27FC236}">
                  <a16:creationId xmlns:a16="http://schemas.microsoft.com/office/drawing/2014/main" id="{0ED11AF6-3AFD-4116-8F32-BBABF0451073}"/>
                </a:ext>
              </a:extLst>
            </p:cNvPr>
            <p:cNvSpPr/>
            <p:nvPr/>
          </p:nvSpPr>
          <p:spPr>
            <a:xfrm>
              <a:off x="4221870" y="-1725149"/>
              <a:ext cx="368710" cy="157141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爆発: 14 pt 24">
              <a:extLst>
                <a:ext uri="{FF2B5EF4-FFF2-40B4-BE49-F238E27FC236}">
                  <a16:creationId xmlns:a16="http://schemas.microsoft.com/office/drawing/2014/main" id="{AFB73EE1-B262-49C3-B812-5767FEAA028B}"/>
                </a:ext>
              </a:extLst>
            </p:cNvPr>
            <p:cNvSpPr/>
            <p:nvPr/>
          </p:nvSpPr>
          <p:spPr>
            <a:xfrm rot="3250555">
              <a:off x="3585903" y="-1296431"/>
              <a:ext cx="525924" cy="292314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爆発: 14 pt 25">
              <a:extLst>
                <a:ext uri="{FF2B5EF4-FFF2-40B4-BE49-F238E27FC236}">
                  <a16:creationId xmlns:a16="http://schemas.microsoft.com/office/drawing/2014/main" id="{0BADE061-B2CD-4C7C-9A84-EA5B1043DE28}"/>
                </a:ext>
              </a:extLst>
            </p:cNvPr>
            <p:cNvSpPr/>
            <p:nvPr/>
          </p:nvSpPr>
          <p:spPr>
            <a:xfrm>
              <a:off x="4951018" y="-1851338"/>
              <a:ext cx="190940" cy="176980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爆発: 14 pt 26">
              <a:extLst>
                <a:ext uri="{FF2B5EF4-FFF2-40B4-BE49-F238E27FC236}">
                  <a16:creationId xmlns:a16="http://schemas.microsoft.com/office/drawing/2014/main" id="{EE0D1F8F-3198-41D8-83C4-D2034DC7BE91}"/>
                </a:ext>
              </a:extLst>
            </p:cNvPr>
            <p:cNvSpPr/>
            <p:nvPr/>
          </p:nvSpPr>
          <p:spPr>
            <a:xfrm>
              <a:off x="2830418" y="-1254377"/>
              <a:ext cx="190940" cy="176980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爆発: 14 pt 27">
              <a:extLst>
                <a:ext uri="{FF2B5EF4-FFF2-40B4-BE49-F238E27FC236}">
                  <a16:creationId xmlns:a16="http://schemas.microsoft.com/office/drawing/2014/main" id="{F49A7BE8-F53C-4E2B-94CB-D336C59671EA}"/>
                </a:ext>
              </a:extLst>
            </p:cNvPr>
            <p:cNvSpPr/>
            <p:nvPr/>
          </p:nvSpPr>
          <p:spPr>
            <a:xfrm>
              <a:off x="3916164" y="-2408454"/>
              <a:ext cx="190940" cy="176980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72AE6FF-F40A-4D1E-BB6A-E017119265DB}"/>
              </a:ext>
            </a:extLst>
          </p:cNvPr>
          <p:cNvGrpSpPr/>
          <p:nvPr/>
        </p:nvGrpSpPr>
        <p:grpSpPr>
          <a:xfrm rot="20603088">
            <a:off x="203328" y="214962"/>
            <a:ext cx="1737311" cy="1015663"/>
            <a:chOff x="4957616" y="-1509777"/>
            <a:chExt cx="1737311" cy="1015663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588A0B48-21C9-4D05-84F7-CA17E4734EE0}"/>
                </a:ext>
              </a:extLst>
            </p:cNvPr>
            <p:cNvSpPr/>
            <p:nvPr/>
          </p:nvSpPr>
          <p:spPr>
            <a:xfrm>
              <a:off x="4957616" y="-1402361"/>
              <a:ext cx="1723549" cy="893066"/>
            </a:xfrm>
            <a:custGeom>
              <a:avLst/>
              <a:gdLst>
                <a:gd name="connsiteX0" fmla="*/ 0 w 1723549"/>
                <a:gd name="connsiteY0" fmla="*/ 0 h 893066"/>
                <a:gd name="connsiteX1" fmla="*/ 557281 w 1723549"/>
                <a:gd name="connsiteY1" fmla="*/ 0 h 893066"/>
                <a:gd name="connsiteX2" fmla="*/ 1131797 w 1723549"/>
                <a:gd name="connsiteY2" fmla="*/ 0 h 893066"/>
                <a:gd name="connsiteX3" fmla="*/ 1723549 w 1723549"/>
                <a:gd name="connsiteY3" fmla="*/ 0 h 893066"/>
                <a:gd name="connsiteX4" fmla="*/ 1723549 w 1723549"/>
                <a:gd name="connsiteY4" fmla="*/ 446533 h 893066"/>
                <a:gd name="connsiteX5" fmla="*/ 1723549 w 1723549"/>
                <a:gd name="connsiteY5" fmla="*/ 893066 h 893066"/>
                <a:gd name="connsiteX6" fmla="*/ 1149033 w 1723549"/>
                <a:gd name="connsiteY6" fmla="*/ 893066 h 893066"/>
                <a:gd name="connsiteX7" fmla="*/ 608987 w 1723549"/>
                <a:gd name="connsiteY7" fmla="*/ 893066 h 893066"/>
                <a:gd name="connsiteX8" fmla="*/ 0 w 1723549"/>
                <a:gd name="connsiteY8" fmla="*/ 893066 h 893066"/>
                <a:gd name="connsiteX9" fmla="*/ 0 w 1723549"/>
                <a:gd name="connsiteY9" fmla="*/ 455464 h 893066"/>
                <a:gd name="connsiteX10" fmla="*/ 0 w 1723549"/>
                <a:gd name="connsiteY10" fmla="*/ 0 h 89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3549" h="893066" fill="none" extrusionOk="0">
                  <a:moveTo>
                    <a:pt x="0" y="0"/>
                  </a:moveTo>
                  <a:cubicBezTo>
                    <a:pt x="213267" y="-36114"/>
                    <a:pt x="381045" y="7542"/>
                    <a:pt x="557281" y="0"/>
                  </a:cubicBezTo>
                  <a:cubicBezTo>
                    <a:pt x="733517" y="-7542"/>
                    <a:pt x="909153" y="61900"/>
                    <a:pt x="1131797" y="0"/>
                  </a:cubicBezTo>
                  <a:cubicBezTo>
                    <a:pt x="1354441" y="-61900"/>
                    <a:pt x="1587445" y="18294"/>
                    <a:pt x="1723549" y="0"/>
                  </a:cubicBezTo>
                  <a:cubicBezTo>
                    <a:pt x="1742108" y="173552"/>
                    <a:pt x="1686798" y="266815"/>
                    <a:pt x="1723549" y="446533"/>
                  </a:cubicBezTo>
                  <a:cubicBezTo>
                    <a:pt x="1760300" y="626251"/>
                    <a:pt x="1708163" y="786508"/>
                    <a:pt x="1723549" y="893066"/>
                  </a:cubicBezTo>
                  <a:cubicBezTo>
                    <a:pt x="1592903" y="941741"/>
                    <a:pt x="1434483" y="837560"/>
                    <a:pt x="1149033" y="893066"/>
                  </a:cubicBezTo>
                  <a:cubicBezTo>
                    <a:pt x="863583" y="948572"/>
                    <a:pt x="781402" y="879020"/>
                    <a:pt x="608987" y="893066"/>
                  </a:cubicBezTo>
                  <a:cubicBezTo>
                    <a:pt x="436572" y="907112"/>
                    <a:pt x="251908" y="890741"/>
                    <a:pt x="0" y="893066"/>
                  </a:cubicBezTo>
                  <a:cubicBezTo>
                    <a:pt x="-43549" y="678611"/>
                    <a:pt x="3298" y="552009"/>
                    <a:pt x="0" y="455464"/>
                  </a:cubicBezTo>
                  <a:cubicBezTo>
                    <a:pt x="-3298" y="358919"/>
                    <a:pt x="11401" y="128353"/>
                    <a:pt x="0" y="0"/>
                  </a:cubicBezTo>
                  <a:close/>
                </a:path>
                <a:path w="1723549" h="893066" stroke="0" extrusionOk="0">
                  <a:moveTo>
                    <a:pt x="0" y="0"/>
                  </a:moveTo>
                  <a:cubicBezTo>
                    <a:pt x="156207" y="-43131"/>
                    <a:pt x="438134" y="16427"/>
                    <a:pt x="557281" y="0"/>
                  </a:cubicBezTo>
                  <a:cubicBezTo>
                    <a:pt x="676428" y="-16427"/>
                    <a:pt x="966721" y="15208"/>
                    <a:pt x="1080091" y="0"/>
                  </a:cubicBezTo>
                  <a:cubicBezTo>
                    <a:pt x="1193461" y="-15208"/>
                    <a:pt x="1515746" y="50275"/>
                    <a:pt x="1723549" y="0"/>
                  </a:cubicBezTo>
                  <a:cubicBezTo>
                    <a:pt x="1746233" y="206225"/>
                    <a:pt x="1709097" y="253860"/>
                    <a:pt x="1723549" y="437602"/>
                  </a:cubicBezTo>
                  <a:cubicBezTo>
                    <a:pt x="1738001" y="621344"/>
                    <a:pt x="1705933" y="748196"/>
                    <a:pt x="1723549" y="893066"/>
                  </a:cubicBezTo>
                  <a:cubicBezTo>
                    <a:pt x="1471997" y="938335"/>
                    <a:pt x="1441159" y="835714"/>
                    <a:pt x="1183504" y="893066"/>
                  </a:cubicBezTo>
                  <a:cubicBezTo>
                    <a:pt x="925850" y="950418"/>
                    <a:pt x="898654" y="881322"/>
                    <a:pt x="643458" y="893066"/>
                  </a:cubicBezTo>
                  <a:cubicBezTo>
                    <a:pt x="388262" y="904810"/>
                    <a:pt x="312292" y="869148"/>
                    <a:pt x="0" y="893066"/>
                  </a:cubicBezTo>
                  <a:cubicBezTo>
                    <a:pt x="-25282" y="769408"/>
                    <a:pt x="17252" y="647019"/>
                    <a:pt x="0" y="473325"/>
                  </a:cubicBezTo>
                  <a:cubicBezTo>
                    <a:pt x="-17252" y="299631"/>
                    <a:pt x="7678" y="211383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10E2BA11-8CF6-4E2C-9FBC-09F5D021B20C}"/>
                </a:ext>
              </a:extLst>
            </p:cNvPr>
            <p:cNvSpPr/>
            <p:nvPr/>
          </p:nvSpPr>
          <p:spPr>
            <a:xfrm>
              <a:off x="4971377" y="-1509777"/>
              <a:ext cx="1723550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6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勘亭流H" panose="020B0609010101010101" pitchFamily="49" charset="-128"/>
                  <a:ea typeface="AR勘亭流H" panose="020B0609010101010101" pitchFamily="49" charset="-128"/>
                </a:rPr>
                <a:t>金運</a:t>
              </a:r>
              <a:endParaRPr lang="ja-JP" altLang="en-US" sz="6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504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6D67C2E-3D3D-4DB9-8CB5-E836C2FEBFAA}"/>
              </a:ext>
            </a:extLst>
          </p:cNvPr>
          <p:cNvGrpSpPr/>
          <p:nvPr/>
        </p:nvGrpSpPr>
        <p:grpSpPr>
          <a:xfrm>
            <a:off x="-1" y="-1"/>
            <a:ext cx="10681158" cy="3779841"/>
            <a:chOff x="-1" y="-1"/>
            <a:chExt cx="10681158" cy="3779841"/>
          </a:xfrm>
        </p:grpSpPr>
        <p:pic>
          <p:nvPicPr>
            <p:cNvPr id="23" name="図 22" descr="背景パターン&#10;&#10;低い精度で自動的に生成された説明">
              <a:extLst>
                <a:ext uri="{FF2B5EF4-FFF2-40B4-BE49-F238E27FC236}">
                  <a16:creationId xmlns:a16="http://schemas.microsoft.com/office/drawing/2014/main" id="{5C5D7146-25B3-4C86-BC4A-175B26D9C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907353" y="-907352"/>
              <a:ext cx="3779838" cy="5594545"/>
            </a:xfrm>
            <a:prstGeom prst="rect">
              <a:avLst/>
            </a:prstGeom>
          </p:spPr>
        </p:pic>
        <p:pic>
          <p:nvPicPr>
            <p:cNvPr id="24" name="図 23" descr="背景パターン&#10;&#10;低い精度で自動的に生成された説明">
              <a:extLst>
                <a:ext uri="{FF2B5EF4-FFF2-40B4-BE49-F238E27FC236}">
                  <a16:creationId xmlns:a16="http://schemas.microsoft.com/office/drawing/2014/main" id="{39E55BF5-11AB-4BFD-B915-42D350D67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993966" y="-907355"/>
              <a:ext cx="3779838" cy="5594545"/>
            </a:xfrm>
            <a:prstGeom prst="rect">
              <a:avLst/>
            </a:prstGeom>
          </p:spPr>
        </p:pic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51FB44-AAA7-410A-B48D-BDC79D13DDA4}"/>
              </a:ext>
            </a:extLst>
          </p:cNvPr>
          <p:cNvSpPr/>
          <p:nvPr/>
        </p:nvSpPr>
        <p:spPr>
          <a:xfrm>
            <a:off x="3618248" y="277990"/>
            <a:ext cx="57246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新年の商売繁盛を願って！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A714DA3-F36E-4B16-8C22-3E01369E5306}"/>
              </a:ext>
            </a:extLst>
          </p:cNvPr>
          <p:cNvSpPr/>
          <p:nvPr/>
        </p:nvSpPr>
        <p:spPr>
          <a:xfrm>
            <a:off x="3659848" y="1953879"/>
            <a:ext cx="69557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江戸時代より商家は月の締めをきちんとしようと</a:t>
            </a:r>
            <a:endParaRPr lang="en-US" altLang="ja-JP" sz="2400" b="1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4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晦日（月末）にはそばを食べました。</a:t>
            </a:r>
            <a:endParaRPr lang="en-US" altLang="ja-JP" sz="2400" b="1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4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今年の締めを十割そばで行って新年の商売繁盛に</a:t>
            </a:r>
            <a:endParaRPr lang="en-US" altLang="ja-JP" sz="2400" b="1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4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また頑張りましょう！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6D4972D-148C-4059-A7EA-5490F52BAD5D}"/>
              </a:ext>
            </a:extLst>
          </p:cNvPr>
          <p:cNvSpPr/>
          <p:nvPr/>
        </p:nvSpPr>
        <p:spPr>
          <a:xfrm>
            <a:off x="3659848" y="845883"/>
            <a:ext cx="695575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年越し</a:t>
            </a:r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は</a:t>
            </a:r>
            <a:r>
              <a:rPr lang="ja-JP" altLang="en-US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十割そば</a:t>
            </a:r>
          </a:p>
        </p:txBody>
      </p:sp>
      <p:pic>
        <p:nvPicPr>
          <p:cNvPr id="3" name="図 2" descr="ボウルに盛られた料理&#10;&#10;自動的に生成された説明">
            <a:extLst>
              <a:ext uri="{FF2B5EF4-FFF2-40B4-BE49-F238E27FC236}">
                <a16:creationId xmlns:a16="http://schemas.microsoft.com/office/drawing/2014/main" id="{E5766797-D01E-4ED1-9186-6D9957EB6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4339">
            <a:off x="216475" y="628895"/>
            <a:ext cx="3527321" cy="313049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1E0CD08-56FE-48A0-B8D2-C7108BD23935}"/>
              </a:ext>
            </a:extLst>
          </p:cNvPr>
          <p:cNvGrpSpPr/>
          <p:nvPr/>
        </p:nvGrpSpPr>
        <p:grpSpPr>
          <a:xfrm>
            <a:off x="30556" y="402939"/>
            <a:ext cx="2240136" cy="707886"/>
            <a:chOff x="30556" y="402939"/>
            <a:chExt cx="2240136" cy="707886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51638D51-CB2C-4C1B-8526-3B295C7654F4}"/>
                </a:ext>
              </a:extLst>
            </p:cNvPr>
            <p:cNvSpPr/>
            <p:nvPr/>
          </p:nvSpPr>
          <p:spPr>
            <a:xfrm rot="20603088">
              <a:off x="97227" y="429881"/>
              <a:ext cx="2173465" cy="673313"/>
            </a:xfrm>
            <a:custGeom>
              <a:avLst/>
              <a:gdLst>
                <a:gd name="connsiteX0" fmla="*/ 0 w 2173465"/>
                <a:gd name="connsiteY0" fmla="*/ 0 h 673313"/>
                <a:gd name="connsiteX1" fmla="*/ 521632 w 2173465"/>
                <a:gd name="connsiteY1" fmla="*/ 0 h 673313"/>
                <a:gd name="connsiteX2" fmla="*/ 1064998 w 2173465"/>
                <a:gd name="connsiteY2" fmla="*/ 0 h 673313"/>
                <a:gd name="connsiteX3" fmla="*/ 1630099 w 2173465"/>
                <a:gd name="connsiteY3" fmla="*/ 0 h 673313"/>
                <a:gd name="connsiteX4" fmla="*/ 2173465 w 2173465"/>
                <a:gd name="connsiteY4" fmla="*/ 0 h 673313"/>
                <a:gd name="connsiteX5" fmla="*/ 2173465 w 2173465"/>
                <a:gd name="connsiteY5" fmla="*/ 343390 h 673313"/>
                <a:gd name="connsiteX6" fmla="*/ 2173465 w 2173465"/>
                <a:gd name="connsiteY6" fmla="*/ 673313 h 673313"/>
                <a:gd name="connsiteX7" fmla="*/ 1586629 w 2173465"/>
                <a:gd name="connsiteY7" fmla="*/ 673313 h 673313"/>
                <a:gd name="connsiteX8" fmla="*/ 999794 w 2173465"/>
                <a:gd name="connsiteY8" fmla="*/ 673313 h 673313"/>
                <a:gd name="connsiteX9" fmla="*/ 0 w 2173465"/>
                <a:gd name="connsiteY9" fmla="*/ 673313 h 673313"/>
                <a:gd name="connsiteX10" fmla="*/ 0 w 2173465"/>
                <a:gd name="connsiteY10" fmla="*/ 343390 h 673313"/>
                <a:gd name="connsiteX11" fmla="*/ 0 w 2173465"/>
                <a:gd name="connsiteY11" fmla="*/ 0 h 67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465" h="673313" fill="none" extrusionOk="0">
                  <a:moveTo>
                    <a:pt x="0" y="0"/>
                  </a:moveTo>
                  <a:cubicBezTo>
                    <a:pt x="197887" y="-20673"/>
                    <a:pt x="403755" y="48535"/>
                    <a:pt x="521632" y="0"/>
                  </a:cubicBezTo>
                  <a:cubicBezTo>
                    <a:pt x="639509" y="-48535"/>
                    <a:pt x="914404" y="971"/>
                    <a:pt x="1064998" y="0"/>
                  </a:cubicBezTo>
                  <a:cubicBezTo>
                    <a:pt x="1215592" y="-971"/>
                    <a:pt x="1420734" y="65276"/>
                    <a:pt x="1630099" y="0"/>
                  </a:cubicBezTo>
                  <a:cubicBezTo>
                    <a:pt x="1839464" y="-65276"/>
                    <a:pt x="2041349" y="40806"/>
                    <a:pt x="2173465" y="0"/>
                  </a:cubicBezTo>
                  <a:cubicBezTo>
                    <a:pt x="2213652" y="102502"/>
                    <a:pt x="2142358" y="264659"/>
                    <a:pt x="2173465" y="343390"/>
                  </a:cubicBezTo>
                  <a:cubicBezTo>
                    <a:pt x="2204572" y="422121"/>
                    <a:pt x="2155563" y="569454"/>
                    <a:pt x="2173465" y="673313"/>
                  </a:cubicBezTo>
                  <a:cubicBezTo>
                    <a:pt x="2016993" y="673657"/>
                    <a:pt x="1729566" y="650411"/>
                    <a:pt x="1586629" y="673313"/>
                  </a:cubicBezTo>
                  <a:cubicBezTo>
                    <a:pt x="1443692" y="696215"/>
                    <a:pt x="1234917" y="630739"/>
                    <a:pt x="999794" y="673313"/>
                  </a:cubicBezTo>
                  <a:cubicBezTo>
                    <a:pt x="764671" y="715887"/>
                    <a:pt x="332557" y="617255"/>
                    <a:pt x="0" y="673313"/>
                  </a:cubicBezTo>
                  <a:cubicBezTo>
                    <a:pt x="-3939" y="529977"/>
                    <a:pt x="39135" y="448498"/>
                    <a:pt x="0" y="343390"/>
                  </a:cubicBezTo>
                  <a:cubicBezTo>
                    <a:pt x="-39135" y="238282"/>
                    <a:pt x="2349" y="84547"/>
                    <a:pt x="0" y="0"/>
                  </a:cubicBezTo>
                  <a:close/>
                </a:path>
                <a:path w="2173465" h="673313" stroke="0" extrusionOk="0">
                  <a:moveTo>
                    <a:pt x="0" y="0"/>
                  </a:moveTo>
                  <a:cubicBezTo>
                    <a:pt x="153418" y="-20129"/>
                    <a:pt x="337533" y="40340"/>
                    <a:pt x="521632" y="0"/>
                  </a:cubicBezTo>
                  <a:cubicBezTo>
                    <a:pt x="705731" y="-40340"/>
                    <a:pt x="833331" y="25931"/>
                    <a:pt x="999794" y="0"/>
                  </a:cubicBezTo>
                  <a:cubicBezTo>
                    <a:pt x="1166257" y="-25931"/>
                    <a:pt x="1416871" y="2579"/>
                    <a:pt x="1586629" y="0"/>
                  </a:cubicBezTo>
                  <a:cubicBezTo>
                    <a:pt x="1756388" y="-2579"/>
                    <a:pt x="2036671" y="56345"/>
                    <a:pt x="2173465" y="0"/>
                  </a:cubicBezTo>
                  <a:cubicBezTo>
                    <a:pt x="2201537" y="90555"/>
                    <a:pt x="2150273" y="209274"/>
                    <a:pt x="2173465" y="329923"/>
                  </a:cubicBezTo>
                  <a:cubicBezTo>
                    <a:pt x="2196657" y="450572"/>
                    <a:pt x="2153760" y="563063"/>
                    <a:pt x="2173465" y="673313"/>
                  </a:cubicBezTo>
                  <a:cubicBezTo>
                    <a:pt x="1997809" y="712146"/>
                    <a:pt x="1790013" y="619821"/>
                    <a:pt x="1630099" y="673313"/>
                  </a:cubicBezTo>
                  <a:cubicBezTo>
                    <a:pt x="1470185" y="726805"/>
                    <a:pt x="1236685" y="658801"/>
                    <a:pt x="1043263" y="673313"/>
                  </a:cubicBezTo>
                  <a:cubicBezTo>
                    <a:pt x="849841" y="687825"/>
                    <a:pt x="729772" y="669824"/>
                    <a:pt x="565101" y="673313"/>
                  </a:cubicBezTo>
                  <a:cubicBezTo>
                    <a:pt x="400430" y="676802"/>
                    <a:pt x="158285" y="672955"/>
                    <a:pt x="0" y="673313"/>
                  </a:cubicBezTo>
                  <a:cubicBezTo>
                    <a:pt x="-24716" y="593750"/>
                    <a:pt x="36662" y="489389"/>
                    <a:pt x="0" y="336657"/>
                  </a:cubicBezTo>
                  <a:cubicBezTo>
                    <a:pt x="-36662" y="183925"/>
                    <a:pt x="25436" y="103333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4BA9007-AA1C-4616-A3F0-E4638AF90857}"/>
                </a:ext>
              </a:extLst>
            </p:cNvPr>
            <p:cNvSpPr/>
            <p:nvPr/>
          </p:nvSpPr>
          <p:spPr>
            <a:xfrm rot="20603088">
              <a:off x="30556" y="402939"/>
              <a:ext cx="2236510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4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勘亭流H" panose="020B0609010101010101" pitchFamily="49" charset="-128"/>
                  <a:ea typeface="AR勘亭流H" panose="020B0609010101010101" pitchFamily="49" charset="-128"/>
                </a:rPr>
                <a:t>商売繁盛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41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8EE6483-81A7-4AFE-BD06-1754AA82733C}"/>
              </a:ext>
            </a:extLst>
          </p:cNvPr>
          <p:cNvGrpSpPr/>
          <p:nvPr/>
        </p:nvGrpSpPr>
        <p:grpSpPr>
          <a:xfrm>
            <a:off x="-23961" y="0"/>
            <a:ext cx="10688487" cy="3779837"/>
            <a:chOff x="-23961" y="0"/>
            <a:chExt cx="10688487" cy="3779837"/>
          </a:xfrm>
        </p:grpSpPr>
        <p:pic>
          <p:nvPicPr>
            <p:cNvPr id="12" name="図 11" descr="グラフ&#10;&#10;低い精度で自動的に生成された説明">
              <a:extLst>
                <a:ext uri="{FF2B5EF4-FFF2-40B4-BE49-F238E27FC236}">
                  <a16:creationId xmlns:a16="http://schemas.microsoft.com/office/drawing/2014/main" id="{F173DDA3-3B8F-4B7E-9D78-07FC1E892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81927" y="-899785"/>
              <a:ext cx="3773734" cy="5585510"/>
            </a:xfrm>
            <a:prstGeom prst="rect">
              <a:avLst/>
            </a:prstGeom>
          </p:spPr>
        </p:pic>
        <p:pic>
          <p:nvPicPr>
            <p:cNvPr id="13" name="図 12" descr="グラフ&#10;&#10;低い精度で自動的に生成された説明">
              <a:extLst>
                <a:ext uri="{FF2B5EF4-FFF2-40B4-BE49-F238E27FC236}">
                  <a16:creationId xmlns:a16="http://schemas.microsoft.com/office/drawing/2014/main" id="{50A19909-2594-4F41-BE44-D20B4B769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984904" y="-905888"/>
              <a:ext cx="3773734" cy="5585510"/>
            </a:xfrm>
            <a:prstGeom prst="rect">
              <a:avLst/>
            </a:prstGeom>
          </p:spPr>
        </p:pic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51FB44-AAA7-410A-B48D-BDC79D13DDA4}"/>
              </a:ext>
            </a:extLst>
          </p:cNvPr>
          <p:cNvSpPr/>
          <p:nvPr/>
        </p:nvSpPr>
        <p:spPr>
          <a:xfrm>
            <a:off x="3618248" y="277990"/>
            <a:ext cx="48526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新年</a:t>
            </a:r>
            <a:r>
              <a:rPr lang="ja-JP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の</a:t>
            </a:r>
            <a:r>
              <a:rPr lang="ja-JP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開運</a:t>
            </a:r>
            <a:r>
              <a:rPr lang="ja-JP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を</a:t>
            </a:r>
            <a:r>
              <a:rPr lang="ja-JP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願</a:t>
            </a:r>
            <a:r>
              <a:rPr lang="ja-JP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って</a:t>
            </a:r>
            <a:r>
              <a:rPr lang="ja-JP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！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A714DA3-F36E-4B16-8C22-3E01369E5306}"/>
              </a:ext>
            </a:extLst>
          </p:cNvPr>
          <p:cNvSpPr/>
          <p:nvPr/>
        </p:nvSpPr>
        <p:spPr>
          <a:xfrm>
            <a:off x="3659848" y="1953879"/>
            <a:ext cx="6647974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十割そばのように一年の苦労はプツンと</a:t>
            </a:r>
            <a:endParaRPr lang="en-US" altLang="ja-JP" sz="2800" b="1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8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大晦日限りで切って、来る新年の開運を</a:t>
            </a:r>
            <a:endParaRPr lang="en-US" altLang="ja-JP" sz="2800" b="1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8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願いましょう。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6D4972D-148C-4059-A7EA-5490F52BAD5D}"/>
              </a:ext>
            </a:extLst>
          </p:cNvPr>
          <p:cNvSpPr/>
          <p:nvPr/>
        </p:nvSpPr>
        <p:spPr>
          <a:xfrm>
            <a:off x="3659848" y="845883"/>
            <a:ext cx="695575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年越し</a:t>
            </a:r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は</a:t>
            </a:r>
            <a:r>
              <a:rPr lang="ja-JP" altLang="en-US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十割そば</a:t>
            </a:r>
          </a:p>
        </p:txBody>
      </p:sp>
      <p:pic>
        <p:nvPicPr>
          <p:cNvPr id="3" name="図 2" descr="ボウルに盛られた料理&#10;&#10;自動的に生成された説明">
            <a:extLst>
              <a:ext uri="{FF2B5EF4-FFF2-40B4-BE49-F238E27FC236}">
                <a16:creationId xmlns:a16="http://schemas.microsoft.com/office/drawing/2014/main" id="{E5766797-D01E-4ED1-9186-6D9957EB6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4339">
            <a:off x="216475" y="628895"/>
            <a:ext cx="3527321" cy="313049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1E0CD08-56FE-48A0-B8D2-C7108BD23935}"/>
              </a:ext>
            </a:extLst>
          </p:cNvPr>
          <p:cNvGrpSpPr/>
          <p:nvPr/>
        </p:nvGrpSpPr>
        <p:grpSpPr>
          <a:xfrm>
            <a:off x="30555" y="402939"/>
            <a:ext cx="2240137" cy="707886"/>
            <a:chOff x="30555" y="402939"/>
            <a:chExt cx="2240137" cy="707886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51638D51-CB2C-4C1B-8526-3B295C7654F4}"/>
                </a:ext>
              </a:extLst>
            </p:cNvPr>
            <p:cNvSpPr/>
            <p:nvPr/>
          </p:nvSpPr>
          <p:spPr>
            <a:xfrm rot="20603088">
              <a:off x="97227" y="429881"/>
              <a:ext cx="2173465" cy="673313"/>
            </a:xfrm>
            <a:custGeom>
              <a:avLst/>
              <a:gdLst>
                <a:gd name="connsiteX0" fmla="*/ 0 w 2173465"/>
                <a:gd name="connsiteY0" fmla="*/ 0 h 673313"/>
                <a:gd name="connsiteX1" fmla="*/ 521632 w 2173465"/>
                <a:gd name="connsiteY1" fmla="*/ 0 h 673313"/>
                <a:gd name="connsiteX2" fmla="*/ 1064998 w 2173465"/>
                <a:gd name="connsiteY2" fmla="*/ 0 h 673313"/>
                <a:gd name="connsiteX3" fmla="*/ 1630099 w 2173465"/>
                <a:gd name="connsiteY3" fmla="*/ 0 h 673313"/>
                <a:gd name="connsiteX4" fmla="*/ 2173465 w 2173465"/>
                <a:gd name="connsiteY4" fmla="*/ 0 h 673313"/>
                <a:gd name="connsiteX5" fmla="*/ 2173465 w 2173465"/>
                <a:gd name="connsiteY5" fmla="*/ 343390 h 673313"/>
                <a:gd name="connsiteX6" fmla="*/ 2173465 w 2173465"/>
                <a:gd name="connsiteY6" fmla="*/ 673313 h 673313"/>
                <a:gd name="connsiteX7" fmla="*/ 1586629 w 2173465"/>
                <a:gd name="connsiteY7" fmla="*/ 673313 h 673313"/>
                <a:gd name="connsiteX8" fmla="*/ 999794 w 2173465"/>
                <a:gd name="connsiteY8" fmla="*/ 673313 h 673313"/>
                <a:gd name="connsiteX9" fmla="*/ 0 w 2173465"/>
                <a:gd name="connsiteY9" fmla="*/ 673313 h 673313"/>
                <a:gd name="connsiteX10" fmla="*/ 0 w 2173465"/>
                <a:gd name="connsiteY10" fmla="*/ 343390 h 673313"/>
                <a:gd name="connsiteX11" fmla="*/ 0 w 2173465"/>
                <a:gd name="connsiteY11" fmla="*/ 0 h 67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465" h="673313" fill="none" extrusionOk="0">
                  <a:moveTo>
                    <a:pt x="0" y="0"/>
                  </a:moveTo>
                  <a:cubicBezTo>
                    <a:pt x="197887" y="-20673"/>
                    <a:pt x="403755" y="48535"/>
                    <a:pt x="521632" y="0"/>
                  </a:cubicBezTo>
                  <a:cubicBezTo>
                    <a:pt x="639509" y="-48535"/>
                    <a:pt x="914404" y="971"/>
                    <a:pt x="1064998" y="0"/>
                  </a:cubicBezTo>
                  <a:cubicBezTo>
                    <a:pt x="1215592" y="-971"/>
                    <a:pt x="1420734" y="65276"/>
                    <a:pt x="1630099" y="0"/>
                  </a:cubicBezTo>
                  <a:cubicBezTo>
                    <a:pt x="1839464" y="-65276"/>
                    <a:pt x="2041349" y="40806"/>
                    <a:pt x="2173465" y="0"/>
                  </a:cubicBezTo>
                  <a:cubicBezTo>
                    <a:pt x="2213652" y="102502"/>
                    <a:pt x="2142358" y="264659"/>
                    <a:pt x="2173465" y="343390"/>
                  </a:cubicBezTo>
                  <a:cubicBezTo>
                    <a:pt x="2204572" y="422121"/>
                    <a:pt x="2155563" y="569454"/>
                    <a:pt x="2173465" y="673313"/>
                  </a:cubicBezTo>
                  <a:cubicBezTo>
                    <a:pt x="2016993" y="673657"/>
                    <a:pt x="1729566" y="650411"/>
                    <a:pt x="1586629" y="673313"/>
                  </a:cubicBezTo>
                  <a:cubicBezTo>
                    <a:pt x="1443692" y="696215"/>
                    <a:pt x="1234917" y="630739"/>
                    <a:pt x="999794" y="673313"/>
                  </a:cubicBezTo>
                  <a:cubicBezTo>
                    <a:pt x="764671" y="715887"/>
                    <a:pt x="332557" y="617255"/>
                    <a:pt x="0" y="673313"/>
                  </a:cubicBezTo>
                  <a:cubicBezTo>
                    <a:pt x="-3939" y="529977"/>
                    <a:pt x="39135" y="448498"/>
                    <a:pt x="0" y="343390"/>
                  </a:cubicBezTo>
                  <a:cubicBezTo>
                    <a:pt x="-39135" y="238282"/>
                    <a:pt x="2349" y="84547"/>
                    <a:pt x="0" y="0"/>
                  </a:cubicBezTo>
                  <a:close/>
                </a:path>
                <a:path w="2173465" h="673313" stroke="0" extrusionOk="0">
                  <a:moveTo>
                    <a:pt x="0" y="0"/>
                  </a:moveTo>
                  <a:cubicBezTo>
                    <a:pt x="153418" y="-20129"/>
                    <a:pt x="337533" y="40340"/>
                    <a:pt x="521632" y="0"/>
                  </a:cubicBezTo>
                  <a:cubicBezTo>
                    <a:pt x="705731" y="-40340"/>
                    <a:pt x="833331" y="25931"/>
                    <a:pt x="999794" y="0"/>
                  </a:cubicBezTo>
                  <a:cubicBezTo>
                    <a:pt x="1166257" y="-25931"/>
                    <a:pt x="1416871" y="2579"/>
                    <a:pt x="1586629" y="0"/>
                  </a:cubicBezTo>
                  <a:cubicBezTo>
                    <a:pt x="1756388" y="-2579"/>
                    <a:pt x="2036671" y="56345"/>
                    <a:pt x="2173465" y="0"/>
                  </a:cubicBezTo>
                  <a:cubicBezTo>
                    <a:pt x="2201537" y="90555"/>
                    <a:pt x="2150273" y="209274"/>
                    <a:pt x="2173465" y="329923"/>
                  </a:cubicBezTo>
                  <a:cubicBezTo>
                    <a:pt x="2196657" y="450572"/>
                    <a:pt x="2153760" y="563063"/>
                    <a:pt x="2173465" y="673313"/>
                  </a:cubicBezTo>
                  <a:cubicBezTo>
                    <a:pt x="1997809" y="712146"/>
                    <a:pt x="1790013" y="619821"/>
                    <a:pt x="1630099" y="673313"/>
                  </a:cubicBezTo>
                  <a:cubicBezTo>
                    <a:pt x="1470185" y="726805"/>
                    <a:pt x="1236685" y="658801"/>
                    <a:pt x="1043263" y="673313"/>
                  </a:cubicBezTo>
                  <a:cubicBezTo>
                    <a:pt x="849841" y="687825"/>
                    <a:pt x="729772" y="669824"/>
                    <a:pt x="565101" y="673313"/>
                  </a:cubicBezTo>
                  <a:cubicBezTo>
                    <a:pt x="400430" y="676802"/>
                    <a:pt x="158285" y="672955"/>
                    <a:pt x="0" y="673313"/>
                  </a:cubicBezTo>
                  <a:cubicBezTo>
                    <a:pt x="-24716" y="593750"/>
                    <a:pt x="36662" y="489389"/>
                    <a:pt x="0" y="336657"/>
                  </a:cubicBezTo>
                  <a:cubicBezTo>
                    <a:pt x="-36662" y="183925"/>
                    <a:pt x="25436" y="103333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4BA9007-AA1C-4616-A3F0-E4638AF90857}"/>
                </a:ext>
              </a:extLst>
            </p:cNvPr>
            <p:cNvSpPr/>
            <p:nvPr/>
          </p:nvSpPr>
          <p:spPr>
            <a:xfrm rot="20603088">
              <a:off x="30555" y="402939"/>
              <a:ext cx="2236510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4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勘亭流H" panose="020B0609010101010101" pitchFamily="49" charset="-128"/>
                  <a:ea typeface="AR勘亭流H" panose="020B0609010101010101" pitchFamily="49" charset="-128"/>
                </a:rPr>
                <a:t>新年開運</a:t>
              </a:r>
              <a:endParaRPr lang="ja-JP" alt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7989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8154F81-A302-4C14-99D5-AA61839BB1DC}"/>
              </a:ext>
            </a:extLst>
          </p:cNvPr>
          <p:cNvGrpSpPr/>
          <p:nvPr/>
        </p:nvGrpSpPr>
        <p:grpSpPr>
          <a:xfrm>
            <a:off x="-23965" y="-7644"/>
            <a:ext cx="10701525" cy="3793193"/>
            <a:chOff x="-23965" y="-7644"/>
            <a:chExt cx="10701525" cy="3793193"/>
          </a:xfrm>
        </p:grpSpPr>
        <p:pic>
          <p:nvPicPr>
            <p:cNvPr id="23" name="図 22" descr="背景パターン&#10;&#10;低い精度で自動的に生成された説明">
              <a:extLst>
                <a:ext uri="{FF2B5EF4-FFF2-40B4-BE49-F238E27FC236}">
                  <a16:creationId xmlns:a16="http://schemas.microsoft.com/office/drawing/2014/main" id="{38C3781E-383B-42A0-8234-2EC0DEB1F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965" y="0"/>
              <a:ext cx="2553769" cy="3779838"/>
            </a:xfrm>
            <a:prstGeom prst="rect">
              <a:avLst/>
            </a:prstGeom>
          </p:spPr>
        </p:pic>
        <p:pic>
          <p:nvPicPr>
            <p:cNvPr id="24" name="図 23" descr="背景パターン&#10;&#10;低い精度で自動的に生成された説明">
              <a:extLst>
                <a:ext uri="{FF2B5EF4-FFF2-40B4-BE49-F238E27FC236}">
                  <a16:creationId xmlns:a16="http://schemas.microsoft.com/office/drawing/2014/main" id="{A1A84B57-B7C8-4340-A66D-F727663DF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9430" y="0"/>
              <a:ext cx="2553769" cy="3779838"/>
            </a:xfrm>
            <a:prstGeom prst="rect">
              <a:avLst/>
            </a:prstGeom>
          </p:spPr>
        </p:pic>
        <p:pic>
          <p:nvPicPr>
            <p:cNvPr id="25" name="図 24" descr="背景パターン&#10;&#10;低い精度で自動的に生成された説明">
              <a:extLst>
                <a:ext uri="{FF2B5EF4-FFF2-40B4-BE49-F238E27FC236}">
                  <a16:creationId xmlns:a16="http://schemas.microsoft.com/office/drawing/2014/main" id="{63974126-AA4F-42B6-8C8F-71A7F86C6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2825" y="-5711"/>
              <a:ext cx="2553769" cy="3779838"/>
            </a:xfrm>
            <a:prstGeom prst="rect">
              <a:avLst/>
            </a:prstGeom>
          </p:spPr>
        </p:pic>
        <p:pic>
          <p:nvPicPr>
            <p:cNvPr id="26" name="図 25" descr="背景パターン&#10;&#10;低い精度で自動的に生成された説明">
              <a:extLst>
                <a:ext uri="{FF2B5EF4-FFF2-40B4-BE49-F238E27FC236}">
                  <a16:creationId xmlns:a16="http://schemas.microsoft.com/office/drawing/2014/main" id="{10D41E0B-62BA-42B3-BB81-7755DAE36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6220" y="5711"/>
              <a:ext cx="2553769" cy="3779838"/>
            </a:xfrm>
            <a:prstGeom prst="rect">
              <a:avLst/>
            </a:prstGeom>
          </p:spPr>
        </p:pic>
        <p:pic>
          <p:nvPicPr>
            <p:cNvPr id="27" name="図 26" descr="背景パターン&#10;&#10;低い精度で自動的に生成された説明">
              <a:extLst>
                <a:ext uri="{FF2B5EF4-FFF2-40B4-BE49-F238E27FC236}">
                  <a16:creationId xmlns:a16="http://schemas.microsoft.com/office/drawing/2014/main" id="{869F17E8-ADB0-46BA-B4FC-FBB42A603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3791" y="-7644"/>
              <a:ext cx="2553769" cy="3779838"/>
            </a:xfrm>
            <a:prstGeom prst="rect">
              <a:avLst/>
            </a:prstGeom>
          </p:spPr>
        </p:pic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51FB44-AAA7-410A-B48D-BDC79D13DDA4}"/>
              </a:ext>
            </a:extLst>
          </p:cNvPr>
          <p:cNvSpPr/>
          <p:nvPr/>
        </p:nvSpPr>
        <p:spPr>
          <a:xfrm>
            <a:off x="3618248" y="277990"/>
            <a:ext cx="58785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新年</a:t>
            </a:r>
            <a:r>
              <a:rPr lang="ja-JP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の</a:t>
            </a:r>
            <a:r>
              <a:rPr lang="ja-JP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健康長寿</a:t>
            </a:r>
            <a:r>
              <a:rPr lang="ja-JP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を</a:t>
            </a:r>
            <a:r>
              <a:rPr lang="ja-JP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願</a:t>
            </a:r>
            <a:r>
              <a:rPr lang="ja-JP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って</a:t>
            </a:r>
            <a:r>
              <a:rPr lang="ja-JP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！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A714DA3-F36E-4B16-8C22-3E01369E5306}"/>
              </a:ext>
            </a:extLst>
          </p:cNvPr>
          <p:cNvSpPr/>
          <p:nvPr/>
        </p:nvSpPr>
        <p:spPr>
          <a:xfrm>
            <a:off x="3659848" y="1953879"/>
            <a:ext cx="7007046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そばのように細く長く</a:t>
            </a:r>
            <a:endParaRPr lang="en-US" altLang="ja-JP" sz="2800" b="1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800" b="1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　　　　海老のように</a:t>
            </a:r>
            <a:r>
              <a:rPr lang="ja-JP" altLang="en-US" sz="28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腰が曲がるまで</a:t>
            </a:r>
            <a:endParaRPr lang="en-US" altLang="ja-JP" sz="2800" b="1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8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健康長寿を願って年越しそばは海老天で！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6D4972D-148C-4059-A7EA-5490F52BAD5D}"/>
              </a:ext>
            </a:extLst>
          </p:cNvPr>
          <p:cNvSpPr/>
          <p:nvPr/>
        </p:nvSpPr>
        <p:spPr>
          <a:xfrm>
            <a:off x="3659848" y="845883"/>
            <a:ext cx="695575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海老天年越しそば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1E0CD08-56FE-48A0-B8D2-C7108BD23935}"/>
              </a:ext>
            </a:extLst>
          </p:cNvPr>
          <p:cNvGrpSpPr/>
          <p:nvPr/>
        </p:nvGrpSpPr>
        <p:grpSpPr>
          <a:xfrm>
            <a:off x="30553" y="402939"/>
            <a:ext cx="2240139" cy="707886"/>
            <a:chOff x="30553" y="402939"/>
            <a:chExt cx="2240139" cy="707886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51638D51-CB2C-4C1B-8526-3B295C7654F4}"/>
                </a:ext>
              </a:extLst>
            </p:cNvPr>
            <p:cNvSpPr/>
            <p:nvPr/>
          </p:nvSpPr>
          <p:spPr>
            <a:xfrm rot="20603088">
              <a:off x="97227" y="429881"/>
              <a:ext cx="2173465" cy="673313"/>
            </a:xfrm>
            <a:custGeom>
              <a:avLst/>
              <a:gdLst>
                <a:gd name="connsiteX0" fmla="*/ 0 w 2173465"/>
                <a:gd name="connsiteY0" fmla="*/ 0 h 673313"/>
                <a:gd name="connsiteX1" fmla="*/ 521632 w 2173465"/>
                <a:gd name="connsiteY1" fmla="*/ 0 h 673313"/>
                <a:gd name="connsiteX2" fmla="*/ 1064998 w 2173465"/>
                <a:gd name="connsiteY2" fmla="*/ 0 h 673313"/>
                <a:gd name="connsiteX3" fmla="*/ 1630099 w 2173465"/>
                <a:gd name="connsiteY3" fmla="*/ 0 h 673313"/>
                <a:gd name="connsiteX4" fmla="*/ 2173465 w 2173465"/>
                <a:gd name="connsiteY4" fmla="*/ 0 h 673313"/>
                <a:gd name="connsiteX5" fmla="*/ 2173465 w 2173465"/>
                <a:gd name="connsiteY5" fmla="*/ 343390 h 673313"/>
                <a:gd name="connsiteX6" fmla="*/ 2173465 w 2173465"/>
                <a:gd name="connsiteY6" fmla="*/ 673313 h 673313"/>
                <a:gd name="connsiteX7" fmla="*/ 1586629 w 2173465"/>
                <a:gd name="connsiteY7" fmla="*/ 673313 h 673313"/>
                <a:gd name="connsiteX8" fmla="*/ 999794 w 2173465"/>
                <a:gd name="connsiteY8" fmla="*/ 673313 h 673313"/>
                <a:gd name="connsiteX9" fmla="*/ 0 w 2173465"/>
                <a:gd name="connsiteY9" fmla="*/ 673313 h 673313"/>
                <a:gd name="connsiteX10" fmla="*/ 0 w 2173465"/>
                <a:gd name="connsiteY10" fmla="*/ 343390 h 673313"/>
                <a:gd name="connsiteX11" fmla="*/ 0 w 2173465"/>
                <a:gd name="connsiteY11" fmla="*/ 0 h 67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465" h="673313" fill="none" extrusionOk="0">
                  <a:moveTo>
                    <a:pt x="0" y="0"/>
                  </a:moveTo>
                  <a:cubicBezTo>
                    <a:pt x="197887" y="-20673"/>
                    <a:pt x="403755" y="48535"/>
                    <a:pt x="521632" y="0"/>
                  </a:cubicBezTo>
                  <a:cubicBezTo>
                    <a:pt x="639509" y="-48535"/>
                    <a:pt x="914404" y="971"/>
                    <a:pt x="1064998" y="0"/>
                  </a:cubicBezTo>
                  <a:cubicBezTo>
                    <a:pt x="1215592" y="-971"/>
                    <a:pt x="1420734" y="65276"/>
                    <a:pt x="1630099" y="0"/>
                  </a:cubicBezTo>
                  <a:cubicBezTo>
                    <a:pt x="1839464" y="-65276"/>
                    <a:pt x="2041349" y="40806"/>
                    <a:pt x="2173465" y="0"/>
                  </a:cubicBezTo>
                  <a:cubicBezTo>
                    <a:pt x="2213652" y="102502"/>
                    <a:pt x="2142358" y="264659"/>
                    <a:pt x="2173465" y="343390"/>
                  </a:cubicBezTo>
                  <a:cubicBezTo>
                    <a:pt x="2204572" y="422121"/>
                    <a:pt x="2155563" y="569454"/>
                    <a:pt x="2173465" y="673313"/>
                  </a:cubicBezTo>
                  <a:cubicBezTo>
                    <a:pt x="2016993" y="673657"/>
                    <a:pt x="1729566" y="650411"/>
                    <a:pt x="1586629" y="673313"/>
                  </a:cubicBezTo>
                  <a:cubicBezTo>
                    <a:pt x="1443692" y="696215"/>
                    <a:pt x="1234917" y="630739"/>
                    <a:pt x="999794" y="673313"/>
                  </a:cubicBezTo>
                  <a:cubicBezTo>
                    <a:pt x="764671" y="715887"/>
                    <a:pt x="332557" y="617255"/>
                    <a:pt x="0" y="673313"/>
                  </a:cubicBezTo>
                  <a:cubicBezTo>
                    <a:pt x="-3939" y="529977"/>
                    <a:pt x="39135" y="448498"/>
                    <a:pt x="0" y="343390"/>
                  </a:cubicBezTo>
                  <a:cubicBezTo>
                    <a:pt x="-39135" y="238282"/>
                    <a:pt x="2349" y="84547"/>
                    <a:pt x="0" y="0"/>
                  </a:cubicBezTo>
                  <a:close/>
                </a:path>
                <a:path w="2173465" h="673313" stroke="0" extrusionOk="0">
                  <a:moveTo>
                    <a:pt x="0" y="0"/>
                  </a:moveTo>
                  <a:cubicBezTo>
                    <a:pt x="153418" y="-20129"/>
                    <a:pt x="337533" y="40340"/>
                    <a:pt x="521632" y="0"/>
                  </a:cubicBezTo>
                  <a:cubicBezTo>
                    <a:pt x="705731" y="-40340"/>
                    <a:pt x="833331" y="25931"/>
                    <a:pt x="999794" y="0"/>
                  </a:cubicBezTo>
                  <a:cubicBezTo>
                    <a:pt x="1166257" y="-25931"/>
                    <a:pt x="1416871" y="2579"/>
                    <a:pt x="1586629" y="0"/>
                  </a:cubicBezTo>
                  <a:cubicBezTo>
                    <a:pt x="1756388" y="-2579"/>
                    <a:pt x="2036671" y="56345"/>
                    <a:pt x="2173465" y="0"/>
                  </a:cubicBezTo>
                  <a:cubicBezTo>
                    <a:pt x="2201537" y="90555"/>
                    <a:pt x="2150273" y="209274"/>
                    <a:pt x="2173465" y="329923"/>
                  </a:cubicBezTo>
                  <a:cubicBezTo>
                    <a:pt x="2196657" y="450572"/>
                    <a:pt x="2153760" y="563063"/>
                    <a:pt x="2173465" y="673313"/>
                  </a:cubicBezTo>
                  <a:cubicBezTo>
                    <a:pt x="1997809" y="712146"/>
                    <a:pt x="1790013" y="619821"/>
                    <a:pt x="1630099" y="673313"/>
                  </a:cubicBezTo>
                  <a:cubicBezTo>
                    <a:pt x="1470185" y="726805"/>
                    <a:pt x="1236685" y="658801"/>
                    <a:pt x="1043263" y="673313"/>
                  </a:cubicBezTo>
                  <a:cubicBezTo>
                    <a:pt x="849841" y="687825"/>
                    <a:pt x="729772" y="669824"/>
                    <a:pt x="565101" y="673313"/>
                  </a:cubicBezTo>
                  <a:cubicBezTo>
                    <a:pt x="400430" y="676802"/>
                    <a:pt x="158285" y="672955"/>
                    <a:pt x="0" y="673313"/>
                  </a:cubicBezTo>
                  <a:cubicBezTo>
                    <a:pt x="-24716" y="593750"/>
                    <a:pt x="36662" y="489389"/>
                    <a:pt x="0" y="336657"/>
                  </a:cubicBezTo>
                  <a:cubicBezTo>
                    <a:pt x="-36662" y="183925"/>
                    <a:pt x="25436" y="103333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4BA9007-AA1C-4616-A3F0-E4638AF90857}"/>
                </a:ext>
              </a:extLst>
            </p:cNvPr>
            <p:cNvSpPr/>
            <p:nvPr/>
          </p:nvSpPr>
          <p:spPr>
            <a:xfrm rot="20603088">
              <a:off x="30553" y="402939"/>
              <a:ext cx="2236511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4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勘亭流H" panose="020B0609010101010101" pitchFamily="49" charset="-128"/>
                  <a:ea typeface="AR勘亭流H" panose="020B0609010101010101" pitchFamily="49" charset="-128"/>
                </a:rPr>
                <a:t>健康長寿</a:t>
              </a:r>
            </a:p>
          </p:txBody>
        </p:sp>
      </p:grpSp>
      <p:pic>
        <p:nvPicPr>
          <p:cNvPr id="11" name="図 10" descr="ボウルの中にあるサラダ&#10;&#10;自動的に生成された説明">
            <a:extLst>
              <a:ext uri="{FF2B5EF4-FFF2-40B4-BE49-F238E27FC236}">
                <a16:creationId xmlns:a16="http://schemas.microsoft.com/office/drawing/2014/main" id="{E9E9929D-92FA-473E-A93D-E35DF8EEFD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4" t="13074" r="6195"/>
          <a:stretch/>
        </p:blipFill>
        <p:spPr>
          <a:xfrm rot="20606396">
            <a:off x="172947" y="798822"/>
            <a:ext cx="3662851" cy="2516932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710923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6D67C2E-3D3D-4DB9-8CB5-E836C2FEBFAA}"/>
              </a:ext>
            </a:extLst>
          </p:cNvPr>
          <p:cNvGrpSpPr/>
          <p:nvPr/>
        </p:nvGrpSpPr>
        <p:grpSpPr>
          <a:xfrm>
            <a:off x="-1" y="-1"/>
            <a:ext cx="10681158" cy="3779841"/>
            <a:chOff x="-1" y="-1"/>
            <a:chExt cx="10681158" cy="3779841"/>
          </a:xfrm>
        </p:grpSpPr>
        <p:pic>
          <p:nvPicPr>
            <p:cNvPr id="23" name="図 22" descr="背景パターン&#10;&#10;低い精度で自動的に生成された説明">
              <a:extLst>
                <a:ext uri="{FF2B5EF4-FFF2-40B4-BE49-F238E27FC236}">
                  <a16:creationId xmlns:a16="http://schemas.microsoft.com/office/drawing/2014/main" id="{5C5D7146-25B3-4C86-BC4A-175B26D9C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907353" y="-907352"/>
              <a:ext cx="3779838" cy="5594545"/>
            </a:xfrm>
            <a:prstGeom prst="rect">
              <a:avLst/>
            </a:prstGeom>
          </p:spPr>
        </p:pic>
        <p:pic>
          <p:nvPicPr>
            <p:cNvPr id="24" name="図 23" descr="背景パターン&#10;&#10;低い精度で自動的に生成された説明">
              <a:extLst>
                <a:ext uri="{FF2B5EF4-FFF2-40B4-BE49-F238E27FC236}">
                  <a16:creationId xmlns:a16="http://schemas.microsoft.com/office/drawing/2014/main" id="{39E55BF5-11AB-4BFD-B915-42D350D67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993966" y="-907355"/>
              <a:ext cx="3779838" cy="5594545"/>
            </a:xfrm>
            <a:prstGeom prst="rect">
              <a:avLst/>
            </a:prstGeom>
          </p:spPr>
        </p:pic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51FB44-AAA7-410A-B48D-BDC79D13DDA4}"/>
              </a:ext>
            </a:extLst>
          </p:cNvPr>
          <p:cNvSpPr/>
          <p:nvPr/>
        </p:nvSpPr>
        <p:spPr>
          <a:xfrm>
            <a:off x="3618872" y="375449"/>
            <a:ext cx="459613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年越</a:t>
            </a:r>
            <a:r>
              <a:rPr lang="ja-JP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し</a:t>
            </a:r>
            <a:r>
              <a:rPr lang="ja-JP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そば</a:t>
            </a:r>
            <a:r>
              <a:rPr lang="ja-JP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で</a:t>
            </a:r>
            <a:r>
              <a:rPr lang="ja-JP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願う！</a:t>
            </a:r>
            <a:endParaRPr lang="ja-JP" altLang="en-US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A714DA3-F36E-4B16-8C22-3E01369E5306}"/>
              </a:ext>
            </a:extLst>
          </p:cNvPr>
          <p:cNvSpPr/>
          <p:nvPr/>
        </p:nvSpPr>
        <p:spPr>
          <a:xfrm>
            <a:off x="3725408" y="2410069"/>
            <a:ext cx="695575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「そばは五臓の毒を取る」といわれる健康食品。</a:t>
            </a:r>
            <a:endParaRPr lang="en-US" altLang="ja-JP" sz="2400" b="1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4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　　　　　年越しそばで健康な新年を願います。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6D4972D-148C-4059-A7EA-5490F52BAD5D}"/>
              </a:ext>
            </a:extLst>
          </p:cNvPr>
          <p:cNvSpPr/>
          <p:nvPr/>
        </p:nvSpPr>
        <p:spPr>
          <a:xfrm>
            <a:off x="4556918" y="870703"/>
            <a:ext cx="521168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8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新年</a:t>
            </a:r>
            <a:r>
              <a:rPr lang="ja-JP" altLang="en-US" sz="7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の</a:t>
            </a:r>
            <a:r>
              <a:rPr lang="ja-JP" altLang="en-US" sz="8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健康</a:t>
            </a:r>
          </a:p>
        </p:txBody>
      </p:sp>
      <p:pic>
        <p:nvPicPr>
          <p:cNvPr id="3" name="図 2" descr="ボウルに盛られた料理&#10;&#10;自動的に生成された説明">
            <a:extLst>
              <a:ext uri="{FF2B5EF4-FFF2-40B4-BE49-F238E27FC236}">
                <a16:creationId xmlns:a16="http://schemas.microsoft.com/office/drawing/2014/main" id="{E5766797-D01E-4ED1-9186-6D9957EB6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4339">
            <a:off x="216475" y="628895"/>
            <a:ext cx="3527321" cy="313049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1E0CD08-56FE-48A0-B8D2-C7108BD23935}"/>
              </a:ext>
            </a:extLst>
          </p:cNvPr>
          <p:cNvGrpSpPr/>
          <p:nvPr/>
        </p:nvGrpSpPr>
        <p:grpSpPr>
          <a:xfrm>
            <a:off x="30554" y="402939"/>
            <a:ext cx="2240138" cy="707886"/>
            <a:chOff x="30554" y="402939"/>
            <a:chExt cx="2240138" cy="707886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51638D51-CB2C-4C1B-8526-3B295C7654F4}"/>
                </a:ext>
              </a:extLst>
            </p:cNvPr>
            <p:cNvSpPr/>
            <p:nvPr/>
          </p:nvSpPr>
          <p:spPr>
            <a:xfrm rot="20603088">
              <a:off x="97227" y="429881"/>
              <a:ext cx="2173465" cy="673313"/>
            </a:xfrm>
            <a:custGeom>
              <a:avLst/>
              <a:gdLst>
                <a:gd name="connsiteX0" fmla="*/ 0 w 2173465"/>
                <a:gd name="connsiteY0" fmla="*/ 0 h 673313"/>
                <a:gd name="connsiteX1" fmla="*/ 521632 w 2173465"/>
                <a:gd name="connsiteY1" fmla="*/ 0 h 673313"/>
                <a:gd name="connsiteX2" fmla="*/ 1064998 w 2173465"/>
                <a:gd name="connsiteY2" fmla="*/ 0 h 673313"/>
                <a:gd name="connsiteX3" fmla="*/ 1630099 w 2173465"/>
                <a:gd name="connsiteY3" fmla="*/ 0 h 673313"/>
                <a:gd name="connsiteX4" fmla="*/ 2173465 w 2173465"/>
                <a:gd name="connsiteY4" fmla="*/ 0 h 673313"/>
                <a:gd name="connsiteX5" fmla="*/ 2173465 w 2173465"/>
                <a:gd name="connsiteY5" fmla="*/ 343390 h 673313"/>
                <a:gd name="connsiteX6" fmla="*/ 2173465 w 2173465"/>
                <a:gd name="connsiteY6" fmla="*/ 673313 h 673313"/>
                <a:gd name="connsiteX7" fmla="*/ 1586629 w 2173465"/>
                <a:gd name="connsiteY7" fmla="*/ 673313 h 673313"/>
                <a:gd name="connsiteX8" fmla="*/ 999794 w 2173465"/>
                <a:gd name="connsiteY8" fmla="*/ 673313 h 673313"/>
                <a:gd name="connsiteX9" fmla="*/ 0 w 2173465"/>
                <a:gd name="connsiteY9" fmla="*/ 673313 h 673313"/>
                <a:gd name="connsiteX10" fmla="*/ 0 w 2173465"/>
                <a:gd name="connsiteY10" fmla="*/ 343390 h 673313"/>
                <a:gd name="connsiteX11" fmla="*/ 0 w 2173465"/>
                <a:gd name="connsiteY11" fmla="*/ 0 h 67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465" h="673313" fill="none" extrusionOk="0">
                  <a:moveTo>
                    <a:pt x="0" y="0"/>
                  </a:moveTo>
                  <a:cubicBezTo>
                    <a:pt x="197887" y="-20673"/>
                    <a:pt x="403755" y="48535"/>
                    <a:pt x="521632" y="0"/>
                  </a:cubicBezTo>
                  <a:cubicBezTo>
                    <a:pt x="639509" y="-48535"/>
                    <a:pt x="914404" y="971"/>
                    <a:pt x="1064998" y="0"/>
                  </a:cubicBezTo>
                  <a:cubicBezTo>
                    <a:pt x="1215592" y="-971"/>
                    <a:pt x="1420734" y="65276"/>
                    <a:pt x="1630099" y="0"/>
                  </a:cubicBezTo>
                  <a:cubicBezTo>
                    <a:pt x="1839464" y="-65276"/>
                    <a:pt x="2041349" y="40806"/>
                    <a:pt x="2173465" y="0"/>
                  </a:cubicBezTo>
                  <a:cubicBezTo>
                    <a:pt x="2213652" y="102502"/>
                    <a:pt x="2142358" y="264659"/>
                    <a:pt x="2173465" y="343390"/>
                  </a:cubicBezTo>
                  <a:cubicBezTo>
                    <a:pt x="2204572" y="422121"/>
                    <a:pt x="2155563" y="569454"/>
                    <a:pt x="2173465" y="673313"/>
                  </a:cubicBezTo>
                  <a:cubicBezTo>
                    <a:pt x="2016993" y="673657"/>
                    <a:pt x="1729566" y="650411"/>
                    <a:pt x="1586629" y="673313"/>
                  </a:cubicBezTo>
                  <a:cubicBezTo>
                    <a:pt x="1443692" y="696215"/>
                    <a:pt x="1234917" y="630739"/>
                    <a:pt x="999794" y="673313"/>
                  </a:cubicBezTo>
                  <a:cubicBezTo>
                    <a:pt x="764671" y="715887"/>
                    <a:pt x="332557" y="617255"/>
                    <a:pt x="0" y="673313"/>
                  </a:cubicBezTo>
                  <a:cubicBezTo>
                    <a:pt x="-3939" y="529977"/>
                    <a:pt x="39135" y="448498"/>
                    <a:pt x="0" y="343390"/>
                  </a:cubicBezTo>
                  <a:cubicBezTo>
                    <a:pt x="-39135" y="238282"/>
                    <a:pt x="2349" y="84547"/>
                    <a:pt x="0" y="0"/>
                  </a:cubicBezTo>
                  <a:close/>
                </a:path>
                <a:path w="2173465" h="673313" stroke="0" extrusionOk="0">
                  <a:moveTo>
                    <a:pt x="0" y="0"/>
                  </a:moveTo>
                  <a:cubicBezTo>
                    <a:pt x="153418" y="-20129"/>
                    <a:pt x="337533" y="40340"/>
                    <a:pt x="521632" y="0"/>
                  </a:cubicBezTo>
                  <a:cubicBezTo>
                    <a:pt x="705731" y="-40340"/>
                    <a:pt x="833331" y="25931"/>
                    <a:pt x="999794" y="0"/>
                  </a:cubicBezTo>
                  <a:cubicBezTo>
                    <a:pt x="1166257" y="-25931"/>
                    <a:pt x="1416871" y="2579"/>
                    <a:pt x="1586629" y="0"/>
                  </a:cubicBezTo>
                  <a:cubicBezTo>
                    <a:pt x="1756388" y="-2579"/>
                    <a:pt x="2036671" y="56345"/>
                    <a:pt x="2173465" y="0"/>
                  </a:cubicBezTo>
                  <a:cubicBezTo>
                    <a:pt x="2201537" y="90555"/>
                    <a:pt x="2150273" y="209274"/>
                    <a:pt x="2173465" y="329923"/>
                  </a:cubicBezTo>
                  <a:cubicBezTo>
                    <a:pt x="2196657" y="450572"/>
                    <a:pt x="2153760" y="563063"/>
                    <a:pt x="2173465" y="673313"/>
                  </a:cubicBezTo>
                  <a:cubicBezTo>
                    <a:pt x="1997809" y="712146"/>
                    <a:pt x="1790013" y="619821"/>
                    <a:pt x="1630099" y="673313"/>
                  </a:cubicBezTo>
                  <a:cubicBezTo>
                    <a:pt x="1470185" y="726805"/>
                    <a:pt x="1236685" y="658801"/>
                    <a:pt x="1043263" y="673313"/>
                  </a:cubicBezTo>
                  <a:cubicBezTo>
                    <a:pt x="849841" y="687825"/>
                    <a:pt x="729772" y="669824"/>
                    <a:pt x="565101" y="673313"/>
                  </a:cubicBezTo>
                  <a:cubicBezTo>
                    <a:pt x="400430" y="676802"/>
                    <a:pt x="158285" y="672955"/>
                    <a:pt x="0" y="673313"/>
                  </a:cubicBezTo>
                  <a:cubicBezTo>
                    <a:pt x="-24716" y="593750"/>
                    <a:pt x="36662" y="489389"/>
                    <a:pt x="0" y="336657"/>
                  </a:cubicBezTo>
                  <a:cubicBezTo>
                    <a:pt x="-36662" y="183925"/>
                    <a:pt x="25436" y="103333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4BA9007-AA1C-4616-A3F0-E4638AF90857}"/>
                </a:ext>
              </a:extLst>
            </p:cNvPr>
            <p:cNvSpPr/>
            <p:nvPr/>
          </p:nvSpPr>
          <p:spPr>
            <a:xfrm rot="20603088">
              <a:off x="30554" y="402939"/>
              <a:ext cx="2236511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4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勘亭流H" panose="020B0609010101010101" pitchFamily="49" charset="-128"/>
                  <a:ea typeface="AR勘亭流H" panose="020B0609010101010101" pitchFamily="49" charset="-128"/>
                </a:rPr>
                <a:t>健康運！</a:t>
              </a:r>
              <a:endParaRPr lang="ja-JP" alt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0236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図 36" descr="背景パターン&#10;&#10;自動的に生成された説明">
            <a:extLst>
              <a:ext uri="{FF2B5EF4-FFF2-40B4-BE49-F238E27FC236}">
                <a16:creationId xmlns:a16="http://schemas.microsoft.com/office/drawing/2014/main" id="{99A3582F-8751-4522-87FD-4FBB610F0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10863" y="-925487"/>
            <a:ext cx="3794460" cy="5616187"/>
          </a:xfrm>
          <a:prstGeom prst="rect">
            <a:avLst/>
          </a:prstGeom>
        </p:spPr>
      </p:pic>
      <p:pic>
        <p:nvPicPr>
          <p:cNvPr id="36" name="図 35" descr="背景パターン&#10;&#10;自動的に生成された説明">
            <a:extLst>
              <a:ext uri="{FF2B5EF4-FFF2-40B4-BE49-F238E27FC236}">
                <a16:creationId xmlns:a16="http://schemas.microsoft.com/office/drawing/2014/main" id="{260B2F26-03E2-400C-8005-87C748881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6009877" y="-911404"/>
            <a:ext cx="3773371" cy="5612056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ACB179A-E1C2-4DD8-A939-778B8D9E1F36}"/>
              </a:ext>
            </a:extLst>
          </p:cNvPr>
          <p:cNvSpPr/>
          <p:nvPr/>
        </p:nvSpPr>
        <p:spPr>
          <a:xfrm>
            <a:off x="3570235" y="143223"/>
            <a:ext cx="6853158" cy="1323439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r>
              <a:rPr lang="ja-JP" altLang="en-US" sz="4000" b="1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勘亭流Ｈ" panose="020B0609010101010101" pitchFamily="49" charset="-128"/>
                <a:ea typeface="ＡＲ勘亭流Ｈ" panose="020B0609010101010101" pitchFamily="49" charset="-128"/>
              </a:rPr>
              <a:t>最強の運盛り！ </a:t>
            </a:r>
            <a:endParaRPr lang="en-US" altLang="ja-JP" sz="4000" b="1" cap="none" spc="0" dirty="0">
              <a:ln w="0"/>
              <a:solidFill>
                <a:srgbClr val="FF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ＡＲ勘亭流Ｈ" panose="020B0609010101010101" pitchFamily="49" charset="-128"/>
              <a:ea typeface="ＡＲ勘亭流Ｈ" panose="020B0609010101010101" pitchFamily="49" charset="-128"/>
            </a:endParaRPr>
          </a:p>
          <a:p>
            <a:r>
              <a:rPr lang="ja-JP" altLang="en-US" sz="4000" b="1" cap="none" spc="0" dirty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ＡＲ勘亭流Ｈ" panose="020B0609010101010101" pitchFamily="49" charset="-128"/>
                <a:ea typeface="ＡＲ勘亭流Ｈ" panose="020B0609010101010101" pitchFamily="49" charset="-128"/>
              </a:rPr>
              <a:t>　　開運・金運の年越しそば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56458E1-865F-4792-997B-B8A9CEA6BB15}"/>
              </a:ext>
            </a:extLst>
          </p:cNvPr>
          <p:cNvSpPr/>
          <p:nvPr/>
        </p:nvSpPr>
        <p:spPr>
          <a:xfrm>
            <a:off x="3258324" y="2763732"/>
            <a:ext cx="73661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1" cap="none" spc="0" dirty="0">
                <a:ln w="0"/>
                <a:solidFill>
                  <a:srgbClr val="51250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❍運盛りといって「ん」の付くものをのせると運が良くなる</a:t>
            </a:r>
            <a:endParaRPr lang="en-US" altLang="ja-JP" sz="2000" b="1" cap="none" spc="0" dirty="0">
              <a:ln w="0"/>
              <a:solidFill>
                <a:srgbClr val="512507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000" b="1" cap="none" spc="0" dirty="0">
                <a:ln w="0"/>
                <a:solidFill>
                  <a:srgbClr val="51250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❍にしんと金運を呼ぶ金箔をのせて最強運盛り年越しそばに！</a:t>
            </a:r>
          </a:p>
        </p:txBody>
      </p:sp>
      <p:pic>
        <p:nvPicPr>
          <p:cNvPr id="6" name="図 5" descr="ボウルに入っているスープ&#10;&#10;自動的に生成された説明">
            <a:extLst>
              <a:ext uri="{FF2B5EF4-FFF2-40B4-BE49-F238E27FC236}">
                <a16:creationId xmlns:a16="http://schemas.microsoft.com/office/drawing/2014/main" id="{F16FCA24-7FE8-425F-BBC8-BC151B237F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5" r="14666" b="18094"/>
          <a:stretch/>
        </p:blipFill>
        <p:spPr>
          <a:xfrm rot="20881115">
            <a:off x="314982" y="1031861"/>
            <a:ext cx="3311408" cy="229326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51FB44-AAA7-410A-B48D-BDC79D13DDA4}"/>
              </a:ext>
            </a:extLst>
          </p:cNvPr>
          <p:cNvSpPr/>
          <p:nvPr/>
        </p:nvSpPr>
        <p:spPr>
          <a:xfrm>
            <a:off x="3172754" y="1292480"/>
            <a:ext cx="73661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金箔にしんそば</a:t>
            </a:r>
            <a:endParaRPr lang="ja-JP" altLang="en-US" sz="8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F66938E-8FE3-4F6D-AB22-6E78C1C5F942}"/>
              </a:ext>
            </a:extLst>
          </p:cNvPr>
          <p:cNvGrpSpPr/>
          <p:nvPr/>
        </p:nvGrpSpPr>
        <p:grpSpPr>
          <a:xfrm>
            <a:off x="49719" y="417351"/>
            <a:ext cx="3436178" cy="830997"/>
            <a:chOff x="489668" y="-1351505"/>
            <a:chExt cx="3436178" cy="830997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0DFA774E-2029-4464-AFBD-45D0839C992D}"/>
                </a:ext>
              </a:extLst>
            </p:cNvPr>
            <p:cNvSpPr/>
            <p:nvPr/>
          </p:nvSpPr>
          <p:spPr>
            <a:xfrm rot="20603088">
              <a:off x="583052" y="-1206135"/>
              <a:ext cx="3249410" cy="666367"/>
            </a:xfrm>
            <a:custGeom>
              <a:avLst/>
              <a:gdLst>
                <a:gd name="connsiteX0" fmla="*/ 0 w 3249410"/>
                <a:gd name="connsiteY0" fmla="*/ 0 h 666367"/>
                <a:gd name="connsiteX1" fmla="*/ 509074 w 3249410"/>
                <a:gd name="connsiteY1" fmla="*/ 0 h 666367"/>
                <a:gd name="connsiteX2" fmla="*/ 953160 w 3249410"/>
                <a:gd name="connsiteY2" fmla="*/ 0 h 666367"/>
                <a:gd name="connsiteX3" fmla="*/ 1429740 w 3249410"/>
                <a:gd name="connsiteY3" fmla="*/ 0 h 666367"/>
                <a:gd name="connsiteX4" fmla="*/ 2003803 w 3249410"/>
                <a:gd name="connsiteY4" fmla="*/ 0 h 666367"/>
                <a:gd name="connsiteX5" fmla="*/ 2512877 w 3249410"/>
                <a:gd name="connsiteY5" fmla="*/ 0 h 666367"/>
                <a:gd name="connsiteX6" fmla="*/ 3249410 w 3249410"/>
                <a:gd name="connsiteY6" fmla="*/ 0 h 666367"/>
                <a:gd name="connsiteX7" fmla="*/ 3249410 w 3249410"/>
                <a:gd name="connsiteY7" fmla="*/ 339847 h 666367"/>
                <a:gd name="connsiteX8" fmla="*/ 3249410 w 3249410"/>
                <a:gd name="connsiteY8" fmla="*/ 666367 h 666367"/>
                <a:gd name="connsiteX9" fmla="*/ 2707842 w 3249410"/>
                <a:gd name="connsiteY9" fmla="*/ 666367 h 666367"/>
                <a:gd name="connsiteX10" fmla="*/ 2231262 w 3249410"/>
                <a:gd name="connsiteY10" fmla="*/ 666367 h 666367"/>
                <a:gd name="connsiteX11" fmla="*/ 1624705 w 3249410"/>
                <a:gd name="connsiteY11" fmla="*/ 666367 h 666367"/>
                <a:gd name="connsiteX12" fmla="*/ 1115631 w 3249410"/>
                <a:gd name="connsiteY12" fmla="*/ 666367 h 666367"/>
                <a:gd name="connsiteX13" fmla="*/ 671545 w 3249410"/>
                <a:gd name="connsiteY13" fmla="*/ 666367 h 666367"/>
                <a:gd name="connsiteX14" fmla="*/ 0 w 3249410"/>
                <a:gd name="connsiteY14" fmla="*/ 666367 h 666367"/>
                <a:gd name="connsiteX15" fmla="*/ 0 w 3249410"/>
                <a:gd name="connsiteY15" fmla="*/ 346511 h 666367"/>
                <a:gd name="connsiteX16" fmla="*/ 0 w 3249410"/>
                <a:gd name="connsiteY16" fmla="*/ 0 h 666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49410" h="666367" fill="none" extrusionOk="0">
                  <a:moveTo>
                    <a:pt x="0" y="0"/>
                  </a:moveTo>
                  <a:cubicBezTo>
                    <a:pt x="115781" y="-47052"/>
                    <a:pt x="304673" y="19500"/>
                    <a:pt x="509074" y="0"/>
                  </a:cubicBezTo>
                  <a:cubicBezTo>
                    <a:pt x="713475" y="-19500"/>
                    <a:pt x="766556" y="11818"/>
                    <a:pt x="953160" y="0"/>
                  </a:cubicBezTo>
                  <a:cubicBezTo>
                    <a:pt x="1139764" y="-11818"/>
                    <a:pt x="1271183" y="26623"/>
                    <a:pt x="1429740" y="0"/>
                  </a:cubicBezTo>
                  <a:cubicBezTo>
                    <a:pt x="1588297" y="-26623"/>
                    <a:pt x="1808220" y="30036"/>
                    <a:pt x="2003803" y="0"/>
                  </a:cubicBezTo>
                  <a:cubicBezTo>
                    <a:pt x="2199386" y="-30036"/>
                    <a:pt x="2345842" y="28589"/>
                    <a:pt x="2512877" y="0"/>
                  </a:cubicBezTo>
                  <a:cubicBezTo>
                    <a:pt x="2679912" y="-28589"/>
                    <a:pt x="3044844" y="3014"/>
                    <a:pt x="3249410" y="0"/>
                  </a:cubicBezTo>
                  <a:cubicBezTo>
                    <a:pt x="3259177" y="83003"/>
                    <a:pt x="3245103" y="227001"/>
                    <a:pt x="3249410" y="339847"/>
                  </a:cubicBezTo>
                  <a:cubicBezTo>
                    <a:pt x="3253717" y="452693"/>
                    <a:pt x="3241102" y="572137"/>
                    <a:pt x="3249410" y="666367"/>
                  </a:cubicBezTo>
                  <a:cubicBezTo>
                    <a:pt x="3103682" y="706066"/>
                    <a:pt x="2973422" y="660487"/>
                    <a:pt x="2707842" y="666367"/>
                  </a:cubicBezTo>
                  <a:cubicBezTo>
                    <a:pt x="2442262" y="672247"/>
                    <a:pt x="2395203" y="631339"/>
                    <a:pt x="2231262" y="666367"/>
                  </a:cubicBezTo>
                  <a:cubicBezTo>
                    <a:pt x="2067321" y="701395"/>
                    <a:pt x="1878959" y="652535"/>
                    <a:pt x="1624705" y="666367"/>
                  </a:cubicBezTo>
                  <a:cubicBezTo>
                    <a:pt x="1370451" y="680199"/>
                    <a:pt x="1355426" y="646113"/>
                    <a:pt x="1115631" y="666367"/>
                  </a:cubicBezTo>
                  <a:cubicBezTo>
                    <a:pt x="875836" y="686621"/>
                    <a:pt x="779365" y="658909"/>
                    <a:pt x="671545" y="666367"/>
                  </a:cubicBezTo>
                  <a:cubicBezTo>
                    <a:pt x="563725" y="673825"/>
                    <a:pt x="274672" y="630359"/>
                    <a:pt x="0" y="666367"/>
                  </a:cubicBezTo>
                  <a:cubicBezTo>
                    <a:pt x="-27172" y="547358"/>
                    <a:pt x="24405" y="485924"/>
                    <a:pt x="0" y="346511"/>
                  </a:cubicBezTo>
                  <a:cubicBezTo>
                    <a:pt x="-24405" y="207098"/>
                    <a:pt x="13630" y="153178"/>
                    <a:pt x="0" y="0"/>
                  </a:cubicBezTo>
                  <a:close/>
                </a:path>
                <a:path w="3249410" h="666367" stroke="0" extrusionOk="0">
                  <a:moveTo>
                    <a:pt x="0" y="0"/>
                  </a:moveTo>
                  <a:cubicBezTo>
                    <a:pt x="101916" y="-31509"/>
                    <a:pt x="345522" y="38451"/>
                    <a:pt x="509074" y="0"/>
                  </a:cubicBezTo>
                  <a:cubicBezTo>
                    <a:pt x="672626" y="-38451"/>
                    <a:pt x="820790" y="37319"/>
                    <a:pt x="953160" y="0"/>
                  </a:cubicBezTo>
                  <a:cubicBezTo>
                    <a:pt x="1085530" y="-37319"/>
                    <a:pt x="1438149" y="36630"/>
                    <a:pt x="1559717" y="0"/>
                  </a:cubicBezTo>
                  <a:cubicBezTo>
                    <a:pt x="1681285" y="-36630"/>
                    <a:pt x="1899175" y="60348"/>
                    <a:pt x="2068791" y="0"/>
                  </a:cubicBezTo>
                  <a:cubicBezTo>
                    <a:pt x="2238407" y="-60348"/>
                    <a:pt x="2440810" y="59201"/>
                    <a:pt x="2577865" y="0"/>
                  </a:cubicBezTo>
                  <a:cubicBezTo>
                    <a:pt x="2714920" y="-59201"/>
                    <a:pt x="3087597" y="48780"/>
                    <a:pt x="3249410" y="0"/>
                  </a:cubicBezTo>
                  <a:cubicBezTo>
                    <a:pt x="3283841" y="149206"/>
                    <a:pt x="3245799" y="209607"/>
                    <a:pt x="3249410" y="319856"/>
                  </a:cubicBezTo>
                  <a:cubicBezTo>
                    <a:pt x="3253021" y="430105"/>
                    <a:pt x="3212086" y="553222"/>
                    <a:pt x="3249410" y="666367"/>
                  </a:cubicBezTo>
                  <a:cubicBezTo>
                    <a:pt x="3142850" y="675425"/>
                    <a:pt x="2997004" y="617334"/>
                    <a:pt x="2772830" y="666367"/>
                  </a:cubicBezTo>
                  <a:cubicBezTo>
                    <a:pt x="2548656" y="715400"/>
                    <a:pt x="2420043" y="654418"/>
                    <a:pt x="2231262" y="666367"/>
                  </a:cubicBezTo>
                  <a:cubicBezTo>
                    <a:pt x="2042481" y="678316"/>
                    <a:pt x="1893851" y="660034"/>
                    <a:pt x="1689693" y="666367"/>
                  </a:cubicBezTo>
                  <a:cubicBezTo>
                    <a:pt x="1485535" y="672700"/>
                    <a:pt x="1366256" y="628219"/>
                    <a:pt x="1180619" y="666367"/>
                  </a:cubicBezTo>
                  <a:cubicBezTo>
                    <a:pt x="994982" y="704515"/>
                    <a:pt x="819086" y="597518"/>
                    <a:pt x="574062" y="666367"/>
                  </a:cubicBezTo>
                  <a:cubicBezTo>
                    <a:pt x="329038" y="735216"/>
                    <a:pt x="190907" y="638941"/>
                    <a:pt x="0" y="666367"/>
                  </a:cubicBezTo>
                  <a:cubicBezTo>
                    <a:pt x="-9223" y="517401"/>
                    <a:pt x="31347" y="474748"/>
                    <a:pt x="0" y="346511"/>
                  </a:cubicBezTo>
                  <a:cubicBezTo>
                    <a:pt x="-31347" y="218274"/>
                    <a:pt x="17672" y="101016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BD22DD3-FE3B-4884-AA8F-13ABB7C1074C}"/>
                </a:ext>
              </a:extLst>
            </p:cNvPr>
            <p:cNvSpPr/>
            <p:nvPr/>
          </p:nvSpPr>
          <p:spPr>
            <a:xfrm rot="20603088">
              <a:off x="489668" y="-1351505"/>
              <a:ext cx="3436178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8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勘亭流H" panose="020B0609010101010101" pitchFamily="49" charset="-128"/>
                  <a:ea typeface="AR勘亭流H" panose="020B0609010101010101" pitchFamily="49" charset="-128"/>
                </a:rPr>
                <a:t>開運・金運</a:t>
              </a:r>
              <a:endParaRPr lang="ja-JP" altLang="en-US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85AF189-2457-4303-9DF8-5BB26FE5F0D3}"/>
              </a:ext>
            </a:extLst>
          </p:cNvPr>
          <p:cNvGrpSpPr/>
          <p:nvPr/>
        </p:nvGrpSpPr>
        <p:grpSpPr>
          <a:xfrm rot="21318310">
            <a:off x="941652" y="1903415"/>
            <a:ext cx="1806504" cy="1152012"/>
            <a:chOff x="3644708" y="-2605622"/>
            <a:chExt cx="1806504" cy="1152012"/>
          </a:xfrm>
        </p:grpSpPr>
        <p:sp>
          <p:nvSpPr>
            <p:cNvPr id="27" name="爆発: 14 pt 26">
              <a:extLst>
                <a:ext uri="{FF2B5EF4-FFF2-40B4-BE49-F238E27FC236}">
                  <a16:creationId xmlns:a16="http://schemas.microsoft.com/office/drawing/2014/main" id="{E3849CE7-4E91-44B1-9E12-08B2FE46E990}"/>
                </a:ext>
              </a:extLst>
            </p:cNvPr>
            <p:cNvSpPr/>
            <p:nvPr/>
          </p:nvSpPr>
          <p:spPr>
            <a:xfrm>
              <a:off x="3800273" y="-2481678"/>
              <a:ext cx="279237" cy="134033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爆発: 14 pt 27">
              <a:extLst>
                <a:ext uri="{FF2B5EF4-FFF2-40B4-BE49-F238E27FC236}">
                  <a16:creationId xmlns:a16="http://schemas.microsoft.com/office/drawing/2014/main" id="{596493E1-B03D-4DF0-8D94-674C2250A855}"/>
                </a:ext>
              </a:extLst>
            </p:cNvPr>
            <p:cNvSpPr/>
            <p:nvPr/>
          </p:nvSpPr>
          <p:spPr>
            <a:xfrm>
              <a:off x="4820818" y="-2536374"/>
              <a:ext cx="398300" cy="265259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爆発: 14 pt 28">
              <a:extLst>
                <a:ext uri="{FF2B5EF4-FFF2-40B4-BE49-F238E27FC236}">
                  <a16:creationId xmlns:a16="http://schemas.microsoft.com/office/drawing/2014/main" id="{308EE91B-A9F5-4A0C-AEF3-2842FC785985}"/>
                </a:ext>
              </a:extLst>
            </p:cNvPr>
            <p:cNvSpPr/>
            <p:nvPr/>
          </p:nvSpPr>
          <p:spPr>
            <a:xfrm>
              <a:off x="4279920" y="-2249356"/>
              <a:ext cx="398300" cy="233319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爆発: 14 pt 29">
              <a:extLst>
                <a:ext uri="{FF2B5EF4-FFF2-40B4-BE49-F238E27FC236}">
                  <a16:creationId xmlns:a16="http://schemas.microsoft.com/office/drawing/2014/main" id="{14503A38-E828-4F8D-83CC-2574B52EFB9C}"/>
                </a:ext>
              </a:extLst>
            </p:cNvPr>
            <p:cNvSpPr/>
            <p:nvPr/>
          </p:nvSpPr>
          <p:spPr>
            <a:xfrm>
              <a:off x="3644708" y="-2184466"/>
              <a:ext cx="144605" cy="134033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爆発: 14 pt 30">
              <a:extLst>
                <a:ext uri="{FF2B5EF4-FFF2-40B4-BE49-F238E27FC236}">
                  <a16:creationId xmlns:a16="http://schemas.microsoft.com/office/drawing/2014/main" id="{BB4D3811-FA08-4733-95E3-A5CBB53E1FF7}"/>
                </a:ext>
              </a:extLst>
            </p:cNvPr>
            <p:cNvSpPr/>
            <p:nvPr/>
          </p:nvSpPr>
          <p:spPr>
            <a:xfrm>
              <a:off x="4754399" y="-2088132"/>
              <a:ext cx="279237" cy="119008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爆発: 14 pt 31">
              <a:extLst>
                <a:ext uri="{FF2B5EF4-FFF2-40B4-BE49-F238E27FC236}">
                  <a16:creationId xmlns:a16="http://schemas.microsoft.com/office/drawing/2014/main" id="{BF0897F6-EE34-445B-92D9-CEB7D384E8B2}"/>
                </a:ext>
              </a:extLst>
            </p:cNvPr>
            <p:cNvSpPr/>
            <p:nvPr/>
          </p:nvSpPr>
          <p:spPr>
            <a:xfrm rot="3250555">
              <a:off x="4272760" y="-1763450"/>
              <a:ext cx="398300" cy="221379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爆発: 14 pt 32">
              <a:extLst>
                <a:ext uri="{FF2B5EF4-FFF2-40B4-BE49-F238E27FC236}">
                  <a16:creationId xmlns:a16="http://schemas.microsoft.com/office/drawing/2014/main" id="{11AD2B8A-4474-4967-80BD-6F48AED7C3FC}"/>
                </a:ext>
              </a:extLst>
            </p:cNvPr>
            <p:cNvSpPr/>
            <p:nvPr/>
          </p:nvSpPr>
          <p:spPr>
            <a:xfrm>
              <a:off x="5306607" y="-2183699"/>
              <a:ext cx="144605" cy="134033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爆発: 14 pt 33">
              <a:extLst>
                <a:ext uri="{FF2B5EF4-FFF2-40B4-BE49-F238E27FC236}">
                  <a16:creationId xmlns:a16="http://schemas.microsoft.com/office/drawing/2014/main" id="{060271E0-5D68-4EFB-B934-5FC1722522FB}"/>
                </a:ext>
              </a:extLst>
            </p:cNvPr>
            <p:cNvSpPr/>
            <p:nvPr/>
          </p:nvSpPr>
          <p:spPr>
            <a:xfrm>
              <a:off x="3700605" y="-1731601"/>
              <a:ext cx="144605" cy="134033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爆発: 14 pt 34">
              <a:extLst>
                <a:ext uri="{FF2B5EF4-FFF2-40B4-BE49-F238E27FC236}">
                  <a16:creationId xmlns:a16="http://schemas.microsoft.com/office/drawing/2014/main" id="{5EBA0E6C-E617-4786-AE6A-177E6D09DFB0}"/>
                </a:ext>
              </a:extLst>
            </p:cNvPr>
            <p:cNvSpPr/>
            <p:nvPr/>
          </p:nvSpPr>
          <p:spPr>
            <a:xfrm>
              <a:off x="4522877" y="-2605622"/>
              <a:ext cx="144605" cy="134033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0015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530C045-A080-41DB-B479-1264A717C3C0}"/>
              </a:ext>
            </a:extLst>
          </p:cNvPr>
          <p:cNvGrpSpPr/>
          <p:nvPr/>
        </p:nvGrpSpPr>
        <p:grpSpPr>
          <a:xfrm>
            <a:off x="-83188" y="-2251"/>
            <a:ext cx="10698786" cy="3782089"/>
            <a:chOff x="-23964" y="0"/>
            <a:chExt cx="10698786" cy="3782089"/>
          </a:xfrm>
        </p:grpSpPr>
        <p:pic>
          <p:nvPicPr>
            <p:cNvPr id="12" name="図 11" descr="背景パターン が含まれている画像&#10;&#10;自動的に生成された説明">
              <a:extLst>
                <a:ext uri="{FF2B5EF4-FFF2-40B4-BE49-F238E27FC236}">
                  <a16:creationId xmlns:a16="http://schemas.microsoft.com/office/drawing/2014/main" id="{06B7EFAE-0870-4D1E-B228-AA1564048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964" y="0"/>
              <a:ext cx="2553769" cy="3779838"/>
            </a:xfrm>
            <a:prstGeom prst="rect">
              <a:avLst/>
            </a:prstGeom>
          </p:spPr>
        </p:pic>
        <p:pic>
          <p:nvPicPr>
            <p:cNvPr id="13" name="図 12" descr="背景パターン が含まれている画像&#10;&#10;自動的に生成された説明">
              <a:extLst>
                <a:ext uri="{FF2B5EF4-FFF2-40B4-BE49-F238E27FC236}">
                  <a16:creationId xmlns:a16="http://schemas.microsoft.com/office/drawing/2014/main" id="{70AD7A9D-ECA8-4EC2-A18F-9118AC946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8742" y="0"/>
              <a:ext cx="2553769" cy="3779838"/>
            </a:xfrm>
            <a:prstGeom prst="rect">
              <a:avLst/>
            </a:prstGeom>
          </p:spPr>
        </p:pic>
        <p:pic>
          <p:nvPicPr>
            <p:cNvPr id="17" name="図 16" descr="背景パターン が含まれている画像&#10;&#10;自動的に生成された説明">
              <a:extLst>
                <a:ext uri="{FF2B5EF4-FFF2-40B4-BE49-F238E27FC236}">
                  <a16:creationId xmlns:a16="http://schemas.microsoft.com/office/drawing/2014/main" id="{3B4298FE-3339-448C-B6D3-28E03D463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1689" y="2251"/>
              <a:ext cx="2553769" cy="3779838"/>
            </a:xfrm>
            <a:prstGeom prst="rect">
              <a:avLst/>
            </a:prstGeom>
          </p:spPr>
        </p:pic>
        <p:pic>
          <p:nvPicPr>
            <p:cNvPr id="18" name="図 17" descr="背景パターン が含まれている画像&#10;&#10;自動的に生成された説明">
              <a:extLst>
                <a:ext uri="{FF2B5EF4-FFF2-40B4-BE49-F238E27FC236}">
                  <a16:creationId xmlns:a16="http://schemas.microsoft.com/office/drawing/2014/main" id="{EA73EF3E-315D-421C-BACE-D1B9011F3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0514" y="0"/>
              <a:ext cx="2553769" cy="3779838"/>
            </a:xfrm>
            <a:prstGeom prst="rect">
              <a:avLst/>
            </a:prstGeom>
          </p:spPr>
        </p:pic>
        <p:pic>
          <p:nvPicPr>
            <p:cNvPr id="20" name="図 19" descr="背景パターン が含まれている画像&#10;&#10;自動的に生成された説明">
              <a:extLst>
                <a:ext uri="{FF2B5EF4-FFF2-40B4-BE49-F238E27FC236}">
                  <a16:creationId xmlns:a16="http://schemas.microsoft.com/office/drawing/2014/main" id="{A76480B1-3E97-49A2-B629-99A8C5600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1053" y="2095"/>
              <a:ext cx="2553769" cy="3779838"/>
            </a:xfrm>
            <a:prstGeom prst="rect">
              <a:avLst/>
            </a:prstGeom>
          </p:spPr>
        </p:pic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51FB44-AAA7-410A-B48D-BDC79D13DDA4}"/>
              </a:ext>
            </a:extLst>
          </p:cNvPr>
          <p:cNvSpPr/>
          <p:nvPr/>
        </p:nvSpPr>
        <p:spPr>
          <a:xfrm>
            <a:off x="3618248" y="323146"/>
            <a:ext cx="32624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年越しそばで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勘亭流H" panose="020B0609010101010101" pitchFamily="49" charset="-128"/>
              <a:ea typeface="AR勘亭流H" panose="020B0609010101010101" pitchFamily="49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A714DA3-F36E-4B16-8C22-3E01369E5306}"/>
              </a:ext>
            </a:extLst>
          </p:cNvPr>
          <p:cNvSpPr/>
          <p:nvPr/>
        </p:nvSpPr>
        <p:spPr>
          <a:xfrm>
            <a:off x="3659848" y="2055480"/>
            <a:ext cx="710963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0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そばはビタミンＢ１、Ｂ２や、ルチン、食物繊維を多く</a:t>
            </a:r>
            <a:endParaRPr lang="en-US" altLang="ja-JP" sz="2000" b="1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ja-JP" altLang="en-US" sz="20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含む低ＧＩ食品。</a:t>
            </a:r>
          </a:p>
          <a:p>
            <a:r>
              <a:rPr lang="ja-JP" altLang="en-US" sz="20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アンチエイジング効果やダイエットにも最適な食べ物です。</a:t>
            </a:r>
          </a:p>
          <a:p>
            <a:r>
              <a:rPr lang="ja-JP" altLang="en-US" sz="2000" b="1" cap="none" spc="0" dirty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年越しそばで来年の健康美人を誓います！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6D4972D-148C-4059-A7EA-5490F52BAD5D}"/>
              </a:ext>
            </a:extLst>
          </p:cNvPr>
          <p:cNvSpPr/>
          <p:nvPr/>
        </p:nvSpPr>
        <p:spPr>
          <a:xfrm>
            <a:off x="3659848" y="845883"/>
            <a:ext cx="695575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勘亭流H" panose="020B0609010101010101" pitchFamily="49" charset="-128"/>
                <a:ea typeface="AR勘亭流H" panose="020B0609010101010101" pitchFamily="49" charset="-128"/>
              </a:rPr>
              <a:t> 健康美人 宣言！</a:t>
            </a:r>
          </a:p>
        </p:txBody>
      </p:sp>
      <p:pic>
        <p:nvPicPr>
          <p:cNvPr id="23" name="図 22" descr="ボウルに盛られた料理&#10;&#10;自動的に生成された説明">
            <a:extLst>
              <a:ext uri="{FF2B5EF4-FFF2-40B4-BE49-F238E27FC236}">
                <a16:creationId xmlns:a16="http://schemas.microsoft.com/office/drawing/2014/main" id="{7DF6EC50-450B-4BAA-BBCE-76A5A6EC5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4339">
            <a:off x="198748" y="484098"/>
            <a:ext cx="3527321" cy="313049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1E0CD08-56FE-48A0-B8D2-C7108BD23935}"/>
              </a:ext>
            </a:extLst>
          </p:cNvPr>
          <p:cNvGrpSpPr/>
          <p:nvPr/>
        </p:nvGrpSpPr>
        <p:grpSpPr>
          <a:xfrm>
            <a:off x="30553" y="402939"/>
            <a:ext cx="2240139" cy="707886"/>
            <a:chOff x="30553" y="402939"/>
            <a:chExt cx="2240139" cy="707886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51638D51-CB2C-4C1B-8526-3B295C7654F4}"/>
                </a:ext>
              </a:extLst>
            </p:cNvPr>
            <p:cNvSpPr/>
            <p:nvPr/>
          </p:nvSpPr>
          <p:spPr>
            <a:xfrm rot="20603088">
              <a:off x="97227" y="429881"/>
              <a:ext cx="2173465" cy="673313"/>
            </a:xfrm>
            <a:custGeom>
              <a:avLst/>
              <a:gdLst>
                <a:gd name="connsiteX0" fmla="*/ 0 w 2173465"/>
                <a:gd name="connsiteY0" fmla="*/ 0 h 673313"/>
                <a:gd name="connsiteX1" fmla="*/ 521632 w 2173465"/>
                <a:gd name="connsiteY1" fmla="*/ 0 h 673313"/>
                <a:gd name="connsiteX2" fmla="*/ 1064998 w 2173465"/>
                <a:gd name="connsiteY2" fmla="*/ 0 h 673313"/>
                <a:gd name="connsiteX3" fmla="*/ 1630099 w 2173465"/>
                <a:gd name="connsiteY3" fmla="*/ 0 h 673313"/>
                <a:gd name="connsiteX4" fmla="*/ 2173465 w 2173465"/>
                <a:gd name="connsiteY4" fmla="*/ 0 h 673313"/>
                <a:gd name="connsiteX5" fmla="*/ 2173465 w 2173465"/>
                <a:gd name="connsiteY5" fmla="*/ 343390 h 673313"/>
                <a:gd name="connsiteX6" fmla="*/ 2173465 w 2173465"/>
                <a:gd name="connsiteY6" fmla="*/ 673313 h 673313"/>
                <a:gd name="connsiteX7" fmla="*/ 1586629 w 2173465"/>
                <a:gd name="connsiteY7" fmla="*/ 673313 h 673313"/>
                <a:gd name="connsiteX8" fmla="*/ 999794 w 2173465"/>
                <a:gd name="connsiteY8" fmla="*/ 673313 h 673313"/>
                <a:gd name="connsiteX9" fmla="*/ 0 w 2173465"/>
                <a:gd name="connsiteY9" fmla="*/ 673313 h 673313"/>
                <a:gd name="connsiteX10" fmla="*/ 0 w 2173465"/>
                <a:gd name="connsiteY10" fmla="*/ 343390 h 673313"/>
                <a:gd name="connsiteX11" fmla="*/ 0 w 2173465"/>
                <a:gd name="connsiteY11" fmla="*/ 0 h 67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465" h="673313" fill="none" extrusionOk="0">
                  <a:moveTo>
                    <a:pt x="0" y="0"/>
                  </a:moveTo>
                  <a:cubicBezTo>
                    <a:pt x="197887" y="-20673"/>
                    <a:pt x="403755" y="48535"/>
                    <a:pt x="521632" y="0"/>
                  </a:cubicBezTo>
                  <a:cubicBezTo>
                    <a:pt x="639509" y="-48535"/>
                    <a:pt x="914404" y="971"/>
                    <a:pt x="1064998" y="0"/>
                  </a:cubicBezTo>
                  <a:cubicBezTo>
                    <a:pt x="1215592" y="-971"/>
                    <a:pt x="1420734" y="65276"/>
                    <a:pt x="1630099" y="0"/>
                  </a:cubicBezTo>
                  <a:cubicBezTo>
                    <a:pt x="1839464" y="-65276"/>
                    <a:pt x="2041349" y="40806"/>
                    <a:pt x="2173465" y="0"/>
                  </a:cubicBezTo>
                  <a:cubicBezTo>
                    <a:pt x="2213652" y="102502"/>
                    <a:pt x="2142358" y="264659"/>
                    <a:pt x="2173465" y="343390"/>
                  </a:cubicBezTo>
                  <a:cubicBezTo>
                    <a:pt x="2204572" y="422121"/>
                    <a:pt x="2155563" y="569454"/>
                    <a:pt x="2173465" y="673313"/>
                  </a:cubicBezTo>
                  <a:cubicBezTo>
                    <a:pt x="2016993" y="673657"/>
                    <a:pt x="1729566" y="650411"/>
                    <a:pt x="1586629" y="673313"/>
                  </a:cubicBezTo>
                  <a:cubicBezTo>
                    <a:pt x="1443692" y="696215"/>
                    <a:pt x="1234917" y="630739"/>
                    <a:pt x="999794" y="673313"/>
                  </a:cubicBezTo>
                  <a:cubicBezTo>
                    <a:pt x="764671" y="715887"/>
                    <a:pt x="332557" y="617255"/>
                    <a:pt x="0" y="673313"/>
                  </a:cubicBezTo>
                  <a:cubicBezTo>
                    <a:pt x="-3939" y="529977"/>
                    <a:pt x="39135" y="448498"/>
                    <a:pt x="0" y="343390"/>
                  </a:cubicBezTo>
                  <a:cubicBezTo>
                    <a:pt x="-39135" y="238282"/>
                    <a:pt x="2349" y="84547"/>
                    <a:pt x="0" y="0"/>
                  </a:cubicBezTo>
                  <a:close/>
                </a:path>
                <a:path w="2173465" h="673313" stroke="0" extrusionOk="0">
                  <a:moveTo>
                    <a:pt x="0" y="0"/>
                  </a:moveTo>
                  <a:cubicBezTo>
                    <a:pt x="153418" y="-20129"/>
                    <a:pt x="337533" y="40340"/>
                    <a:pt x="521632" y="0"/>
                  </a:cubicBezTo>
                  <a:cubicBezTo>
                    <a:pt x="705731" y="-40340"/>
                    <a:pt x="833331" y="25931"/>
                    <a:pt x="999794" y="0"/>
                  </a:cubicBezTo>
                  <a:cubicBezTo>
                    <a:pt x="1166257" y="-25931"/>
                    <a:pt x="1416871" y="2579"/>
                    <a:pt x="1586629" y="0"/>
                  </a:cubicBezTo>
                  <a:cubicBezTo>
                    <a:pt x="1756388" y="-2579"/>
                    <a:pt x="2036671" y="56345"/>
                    <a:pt x="2173465" y="0"/>
                  </a:cubicBezTo>
                  <a:cubicBezTo>
                    <a:pt x="2201537" y="90555"/>
                    <a:pt x="2150273" y="209274"/>
                    <a:pt x="2173465" y="329923"/>
                  </a:cubicBezTo>
                  <a:cubicBezTo>
                    <a:pt x="2196657" y="450572"/>
                    <a:pt x="2153760" y="563063"/>
                    <a:pt x="2173465" y="673313"/>
                  </a:cubicBezTo>
                  <a:cubicBezTo>
                    <a:pt x="1997809" y="712146"/>
                    <a:pt x="1790013" y="619821"/>
                    <a:pt x="1630099" y="673313"/>
                  </a:cubicBezTo>
                  <a:cubicBezTo>
                    <a:pt x="1470185" y="726805"/>
                    <a:pt x="1236685" y="658801"/>
                    <a:pt x="1043263" y="673313"/>
                  </a:cubicBezTo>
                  <a:cubicBezTo>
                    <a:pt x="849841" y="687825"/>
                    <a:pt x="729772" y="669824"/>
                    <a:pt x="565101" y="673313"/>
                  </a:cubicBezTo>
                  <a:cubicBezTo>
                    <a:pt x="400430" y="676802"/>
                    <a:pt x="158285" y="672955"/>
                    <a:pt x="0" y="673313"/>
                  </a:cubicBezTo>
                  <a:cubicBezTo>
                    <a:pt x="-24716" y="593750"/>
                    <a:pt x="36662" y="489389"/>
                    <a:pt x="0" y="336657"/>
                  </a:cubicBezTo>
                  <a:cubicBezTo>
                    <a:pt x="-36662" y="183925"/>
                    <a:pt x="25436" y="103333"/>
                    <a:pt x="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4BA9007-AA1C-4616-A3F0-E4638AF90857}"/>
                </a:ext>
              </a:extLst>
            </p:cNvPr>
            <p:cNvSpPr/>
            <p:nvPr/>
          </p:nvSpPr>
          <p:spPr>
            <a:xfrm rot="20603088">
              <a:off x="30553" y="402939"/>
              <a:ext cx="2236510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4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勘亭流H" panose="020B0609010101010101" pitchFamily="49" charset="-128"/>
                  <a:ea typeface="AR勘亭流H" panose="020B0609010101010101" pitchFamily="49" charset="-128"/>
                </a:rPr>
                <a:t>健康美人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9331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432</TotalTime>
  <Words>425</Words>
  <Application>Microsoft Office PowerPoint</Application>
  <PresentationFormat>ユーザー設定</PresentationFormat>
  <Paragraphs>64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7" baseType="lpstr">
      <vt:lpstr>AR勘亭流H</vt:lpstr>
      <vt:lpstr>ＡＲ勘亭流Ｈ</vt:lpstr>
      <vt:lpstr>HG教科書体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西村 雅之</dc:creator>
  <cp:lastModifiedBy>西村 雅之</cp:lastModifiedBy>
  <cp:revision>8</cp:revision>
  <dcterms:created xsi:type="dcterms:W3CDTF">2021-10-25T12:20:15Z</dcterms:created>
  <dcterms:modified xsi:type="dcterms:W3CDTF">2021-10-28T07:07:30Z</dcterms:modified>
</cp:coreProperties>
</file>