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 snapToGrid="0">
      <p:cViewPr varScale="1">
        <p:scale>
          <a:sx n="44" d="100"/>
          <a:sy n="44" d="100"/>
        </p:scale>
        <p:origin x="21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90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42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84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68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40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15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31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70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142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1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50C4-43E5-4F8C-B42C-618D8ABC02D6}" type="datetimeFigureOut">
              <a:rPr kumimoji="1" lang="ja-JP" altLang="en-US" smtClean="0"/>
              <a:t>2022/5/16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9EC2D-AB72-4B3D-847D-44073FBBE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0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AB19CD6-CB0C-2BF2-0501-B1C318827A2E}"/>
              </a:ext>
            </a:extLst>
          </p:cNvPr>
          <p:cNvSpPr/>
          <p:nvPr/>
        </p:nvSpPr>
        <p:spPr>
          <a:xfrm>
            <a:off x="-4013701" y="1433683"/>
            <a:ext cx="805379" cy="590822"/>
          </a:xfrm>
          <a:prstGeom prst="rect">
            <a:avLst/>
          </a:prstGeom>
          <a:noFill/>
        </p:spPr>
        <p:txBody>
          <a:bodyPr wrap="square" lIns="158389" tIns="79194" rIns="158389" bIns="79194">
            <a:spAutoFit/>
          </a:bodyPr>
          <a:lstStyle/>
          <a:p>
            <a:pPr algn="ctr"/>
            <a:endParaRPr lang="ja-JP" altLang="en-US" sz="2800" dirty="0">
              <a:ln w="0"/>
              <a:solidFill>
                <a:schemeClr val="bg1"/>
              </a:solidFill>
              <a:latin typeface="じゃぽねすく" panose="02000000000000000000" pitchFamily="2" charset="-128"/>
              <a:ea typeface="じゃぽねすく" panose="02000000000000000000" pitchFamily="2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F3EC5CE-C58B-BAA0-A9F3-DC1D954EB560}"/>
              </a:ext>
            </a:extLst>
          </p:cNvPr>
          <p:cNvGrpSpPr/>
          <p:nvPr/>
        </p:nvGrpSpPr>
        <p:grpSpPr>
          <a:xfrm>
            <a:off x="-115140" y="116252"/>
            <a:ext cx="5236752" cy="609874"/>
            <a:chOff x="-115140" y="116252"/>
            <a:chExt cx="5236752" cy="609874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A3E2F81F-0E2E-7DBF-BCBC-A52CDC6CA2FD}"/>
                </a:ext>
              </a:extLst>
            </p:cNvPr>
            <p:cNvGrpSpPr/>
            <p:nvPr/>
          </p:nvGrpSpPr>
          <p:grpSpPr>
            <a:xfrm>
              <a:off x="-115140" y="116252"/>
              <a:ext cx="1807752" cy="609874"/>
              <a:chOff x="-115140" y="116252"/>
              <a:chExt cx="1807752" cy="609874"/>
            </a:xfrm>
          </p:grpSpPr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F7F3661C-957E-B106-4C26-42BC0C9C65EC}"/>
                  </a:ext>
                </a:extLst>
              </p:cNvPr>
              <p:cNvSpPr/>
              <p:nvPr/>
            </p:nvSpPr>
            <p:spPr>
              <a:xfrm rot="20719554">
                <a:off x="-97084" y="135304"/>
                <a:ext cx="1789696" cy="590822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158389" tIns="79194" rIns="158389" bIns="79194">
                <a:spAutoFit/>
              </a:bodyPr>
              <a:lstStyle/>
              <a:p>
                <a:pPr algn="ctr"/>
                <a:r>
                  <a:rPr lang="ja-JP" altLang="en-US" sz="2800" b="1" dirty="0">
                    <a:ln w="0"/>
                    <a:solidFill>
                      <a:schemeClr val="bg1"/>
                    </a:solidFill>
                    <a:latin typeface="じゃぽねすく" panose="02000000000000000000" pitchFamily="2" charset="-128"/>
                    <a:ea typeface="じゃぽねすく" panose="02000000000000000000" pitchFamily="2" charset="-128"/>
                  </a:rPr>
                  <a:t>新発売！</a:t>
                </a:r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7570C848-FB63-0148-BF00-2FDE7E8FFB98}"/>
                  </a:ext>
                </a:extLst>
              </p:cNvPr>
              <p:cNvSpPr/>
              <p:nvPr/>
            </p:nvSpPr>
            <p:spPr>
              <a:xfrm rot="20719554">
                <a:off x="-115140" y="116252"/>
                <a:ext cx="1789696" cy="590822"/>
              </a:xfrm>
              <a:prstGeom prst="rect">
                <a:avLst/>
              </a:prstGeom>
              <a:noFill/>
            </p:spPr>
            <p:txBody>
              <a:bodyPr wrap="square" lIns="158389" tIns="79194" rIns="158389" bIns="79194">
                <a:spAutoFit/>
              </a:bodyPr>
              <a:lstStyle/>
              <a:p>
                <a:pPr algn="ctr"/>
                <a:r>
                  <a:rPr lang="ja-JP" altLang="en-US" sz="2800" b="1" dirty="0">
                    <a:ln w="0"/>
                    <a:solidFill>
                      <a:srgbClr val="FF0000"/>
                    </a:solidFill>
                    <a:latin typeface="じゃぽねすく" panose="02000000000000000000" pitchFamily="2" charset="-128"/>
                    <a:ea typeface="じゃぽねすく" panose="02000000000000000000" pitchFamily="2" charset="-128"/>
                  </a:rPr>
                  <a:t>新発売！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66285587-C51F-B58C-4DB3-FA9E597135EE}"/>
                </a:ext>
              </a:extLst>
            </p:cNvPr>
            <p:cNvGrpSpPr/>
            <p:nvPr/>
          </p:nvGrpSpPr>
          <p:grpSpPr>
            <a:xfrm>
              <a:off x="3313860" y="116252"/>
              <a:ext cx="1807752" cy="609874"/>
              <a:chOff x="-115140" y="116252"/>
              <a:chExt cx="1807752" cy="609874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5401F2EB-733E-C7D0-3D0D-A8EE04374923}"/>
                  </a:ext>
                </a:extLst>
              </p:cNvPr>
              <p:cNvSpPr/>
              <p:nvPr/>
            </p:nvSpPr>
            <p:spPr>
              <a:xfrm rot="20719554">
                <a:off x="-97084" y="135304"/>
                <a:ext cx="1789696" cy="590822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158389" tIns="79194" rIns="158389" bIns="79194">
                <a:spAutoFit/>
              </a:bodyPr>
              <a:lstStyle/>
              <a:p>
                <a:pPr algn="ctr"/>
                <a:r>
                  <a:rPr lang="ja-JP" altLang="en-US" sz="2800" b="1" dirty="0">
                    <a:ln w="0"/>
                    <a:solidFill>
                      <a:schemeClr val="bg1"/>
                    </a:solidFill>
                    <a:latin typeface="じゃぽねすく" panose="02000000000000000000" pitchFamily="2" charset="-128"/>
                    <a:ea typeface="じゃぽねすく" panose="02000000000000000000" pitchFamily="2" charset="-128"/>
                  </a:rPr>
                  <a:t>新発売！</a:t>
                </a: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6E5AD5AE-B14F-03B8-E85E-F664880012A8}"/>
                  </a:ext>
                </a:extLst>
              </p:cNvPr>
              <p:cNvSpPr/>
              <p:nvPr/>
            </p:nvSpPr>
            <p:spPr>
              <a:xfrm rot="20719554">
                <a:off x="-115140" y="116252"/>
                <a:ext cx="1789696" cy="590822"/>
              </a:xfrm>
              <a:prstGeom prst="rect">
                <a:avLst/>
              </a:prstGeom>
              <a:noFill/>
            </p:spPr>
            <p:txBody>
              <a:bodyPr wrap="square" lIns="158389" tIns="79194" rIns="158389" bIns="79194">
                <a:spAutoFit/>
              </a:bodyPr>
              <a:lstStyle/>
              <a:p>
                <a:pPr algn="ctr"/>
                <a:r>
                  <a:rPr lang="ja-JP" altLang="en-US" sz="2800" b="1" dirty="0">
                    <a:ln w="0"/>
                    <a:solidFill>
                      <a:srgbClr val="FF0000"/>
                    </a:solidFill>
                    <a:latin typeface="じゃぽねすく" panose="02000000000000000000" pitchFamily="2" charset="-128"/>
                    <a:ea typeface="じゃぽねすく" panose="02000000000000000000" pitchFamily="2" charset="-128"/>
                  </a:rPr>
                  <a:t>新発売！</a:t>
                </a:r>
              </a:p>
            </p:txBody>
          </p:sp>
        </p:grpSp>
      </p:grp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BA6FE82-9E16-BFC3-4C74-3EEE4D5F4D77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1166191" y="657398"/>
            <a:ext cx="2194913" cy="521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1EA6302A-484B-D0CC-5C17-704BB9A32288}"/>
              </a:ext>
            </a:extLst>
          </p:cNvPr>
          <p:cNvCxnSpPr>
            <a:cxnSpLocks/>
          </p:cNvCxnSpPr>
          <p:nvPr/>
        </p:nvCxnSpPr>
        <p:spPr>
          <a:xfrm flipV="1">
            <a:off x="4502301" y="652187"/>
            <a:ext cx="2194913" cy="521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>
            <a:extLst>
              <a:ext uri="{FF2B5EF4-FFF2-40B4-BE49-F238E27FC236}">
                <a16:creationId xmlns:a16="http://schemas.microsoft.com/office/drawing/2014/main" id="{0661E459-992A-3F64-2054-AE7A63D4DBA6}"/>
              </a:ext>
            </a:extLst>
          </p:cNvPr>
          <p:cNvCxnSpPr>
            <a:cxnSpLocks/>
          </p:cNvCxnSpPr>
          <p:nvPr/>
        </p:nvCxnSpPr>
        <p:spPr>
          <a:xfrm flipV="1">
            <a:off x="0" y="2469798"/>
            <a:ext cx="6865654" cy="2032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5659689E-6C59-65AE-CB3D-6A25C4E7FF84}"/>
              </a:ext>
            </a:extLst>
          </p:cNvPr>
          <p:cNvGrpSpPr/>
          <p:nvPr/>
        </p:nvGrpSpPr>
        <p:grpSpPr>
          <a:xfrm>
            <a:off x="-115140" y="2598181"/>
            <a:ext cx="6812354" cy="609874"/>
            <a:chOff x="-115140" y="116252"/>
            <a:chExt cx="6812354" cy="609874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777808DC-CB8B-E757-A8F4-E253A90894A0}"/>
                </a:ext>
              </a:extLst>
            </p:cNvPr>
            <p:cNvGrpSpPr/>
            <p:nvPr/>
          </p:nvGrpSpPr>
          <p:grpSpPr>
            <a:xfrm>
              <a:off x="-115140" y="116252"/>
              <a:ext cx="5236752" cy="609874"/>
              <a:chOff x="-115140" y="116252"/>
              <a:chExt cx="5236752" cy="609874"/>
            </a:xfrm>
          </p:grpSpPr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3612BFFD-F038-EAE6-A083-726EF6CBF731}"/>
                  </a:ext>
                </a:extLst>
              </p:cNvPr>
              <p:cNvGrpSpPr/>
              <p:nvPr/>
            </p:nvGrpSpPr>
            <p:grpSpPr>
              <a:xfrm>
                <a:off x="-115140" y="116252"/>
                <a:ext cx="1807752" cy="609874"/>
                <a:chOff x="-115140" y="116252"/>
                <a:chExt cx="1807752" cy="609874"/>
              </a:xfrm>
            </p:grpSpPr>
            <p:sp>
              <p:nvSpPr>
                <p:cNvPr id="74" name="正方形/長方形 73">
                  <a:extLst>
                    <a:ext uri="{FF2B5EF4-FFF2-40B4-BE49-F238E27FC236}">
                      <a16:creationId xmlns:a16="http://schemas.microsoft.com/office/drawing/2014/main" id="{9387A8BB-22BB-1934-72A6-31A4F131B43B}"/>
                    </a:ext>
                  </a:extLst>
                </p:cNvPr>
                <p:cNvSpPr/>
                <p:nvPr/>
              </p:nvSpPr>
              <p:spPr>
                <a:xfrm rot="20719554">
                  <a:off x="-97084" y="135304"/>
                  <a:ext cx="1789696" cy="590822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chemeClr val="bg1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5FB94C81-165D-122E-EB08-C85A4374A7AA}"/>
                    </a:ext>
                  </a:extLst>
                </p:cNvPr>
                <p:cNvSpPr/>
                <p:nvPr/>
              </p:nvSpPr>
              <p:spPr>
                <a:xfrm rot="20719554">
                  <a:off x="-115140" y="116252"/>
                  <a:ext cx="1789696" cy="590822"/>
                </a:xfrm>
                <a:prstGeom prst="rect">
                  <a:avLst/>
                </a:prstGeom>
                <a:noFill/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rgbClr val="FF0000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</p:grpSp>
          <p:grpSp>
            <p:nvGrpSpPr>
              <p:cNvPr id="69" name="グループ化 68">
                <a:extLst>
                  <a:ext uri="{FF2B5EF4-FFF2-40B4-BE49-F238E27FC236}">
                    <a16:creationId xmlns:a16="http://schemas.microsoft.com/office/drawing/2014/main" id="{03A72490-C36B-0E1D-87E5-6D82EE5DB426}"/>
                  </a:ext>
                </a:extLst>
              </p:cNvPr>
              <p:cNvGrpSpPr/>
              <p:nvPr/>
            </p:nvGrpSpPr>
            <p:grpSpPr>
              <a:xfrm>
                <a:off x="3313860" y="116252"/>
                <a:ext cx="1807752" cy="609874"/>
                <a:chOff x="-115140" y="116252"/>
                <a:chExt cx="1807752" cy="609874"/>
              </a:xfrm>
            </p:grpSpPr>
            <p:sp>
              <p:nvSpPr>
                <p:cNvPr id="70" name="正方形/長方形 69">
                  <a:extLst>
                    <a:ext uri="{FF2B5EF4-FFF2-40B4-BE49-F238E27FC236}">
                      <a16:creationId xmlns:a16="http://schemas.microsoft.com/office/drawing/2014/main" id="{09C20F39-543B-F2D9-7690-D8091A948290}"/>
                    </a:ext>
                  </a:extLst>
                </p:cNvPr>
                <p:cNvSpPr/>
                <p:nvPr/>
              </p:nvSpPr>
              <p:spPr>
                <a:xfrm rot="20719554">
                  <a:off x="-97084" y="135304"/>
                  <a:ext cx="1789696" cy="590822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chemeClr val="bg1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  <p:sp>
              <p:nvSpPr>
                <p:cNvPr id="71" name="正方形/長方形 70">
                  <a:extLst>
                    <a:ext uri="{FF2B5EF4-FFF2-40B4-BE49-F238E27FC236}">
                      <a16:creationId xmlns:a16="http://schemas.microsoft.com/office/drawing/2014/main" id="{A517A120-3AE1-41F4-A951-B2FAC0C98A60}"/>
                    </a:ext>
                  </a:extLst>
                </p:cNvPr>
                <p:cNvSpPr/>
                <p:nvPr/>
              </p:nvSpPr>
              <p:spPr>
                <a:xfrm rot="20719554">
                  <a:off x="-115140" y="116252"/>
                  <a:ext cx="1789696" cy="590822"/>
                </a:xfrm>
                <a:prstGeom prst="rect">
                  <a:avLst/>
                </a:prstGeom>
                <a:noFill/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rgbClr val="FF0000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</p:grpSp>
        </p:grpSp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8252D62A-D02E-376B-4F83-EFEB991F5B8B}"/>
                </a:ext>
              </a:extLst>
            </p:cNvPr>
            <p:cNvCxnSpPr>
              <a:cxnSpLocks/>
              <a:endCxn id="70" idx="1"/>
            </p:cNvCxnSpPr>
            <p:nvPr/>
          </p:nvCxnSpPr>
          <p:spPr>
            <a:xfrm flipV="1">
              <a:off x="1166191" y="657398"/>
              <a:ext cx="2194913" cy="521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BE2F5FCA-A93D-EA36-7E73-9FE0E53FDB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2301" y="652187"/>
              <a:ext cx="2194913" cy="521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D0DD9FBF-CF52-B1A6-965E-99DE5A887CEC}"/>
              </a:ext>
            </a:extLst>
          </p:cNvPr>
          <p:cNvGrpSpPr/>
          <p:nvPr/>
        </p:nvGrpSpPr>
        <p:grpSpPr>
          <a:xfrm>
            <a:off x="-115140" y="5069252"/>
            <a:ext cx="6812354" cy="609874"/>
            <a:chOff x="-115140" y="116252"/>
            <a:chExt cx="6812354" cy="609874"/>
          </a:xfrm>
        </p:grpSpPr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7B01E0A4-CF0E-203F-1300-F8C5698F811B}"/>
                </a:ext>
              </a:extLst>
            </p:cNvPr>
            <p:cNvGrpSpPr/>
            <p:nvPr/>
          </p:nvGrpSpPr>
          <p:grpSpPr>
            <a:xfrm>
              <a:off x="-115140" y="116252"/>
              <a:ext cx="5236752" cy="609874"/>
              <a:chOff x="-115140" y="116252"/>
              <a:chExt cx="5236752" cy="609874"/>
            </a:xfrm>
          </p:grpSpPr>
          <p:grpSp>
            <p:nvGrpSpPr>
              <p:cNvPr id="90" name="グループ化 89">
                <a:extLst>
                  <a:ext uri="{FF2B5EF4-FFF2-40B4-BE49-F238E27FC236}">
                    <a16:creationId xmlns:a16="http://schemas.microsoft.com/office/drawing/2014/main" id="{60C41F32-6C1C-C457-E5AD-E0D05AECF654}"/>
                  </a:ext>
                </a:extLst>
              </p:cNvPr>
              <p:cNvGrpSpPr/>
              <p:nvPr/>
            </p:nvGrpSpPr>
            <p:grpSpPr>
              <a:xfrm>
                <a:off x="-115140" y="116252"/>
                <a:ext cx="1807752" cy="609874"/>
                <a:chOff x="-115140" y="116252"/>
                <a:chExt cx="1807752" cy="609874"/>
              </a:xfrm>
            </p:grpSpPr>
            <p:sp>
              <p:nvSpPr>
                <p:cNvPr id="91" name="正方形/長方形 90">
                  <a:extLst>
                    <a:ext uri="{FF2B5EF4-FFF2-40B4-BE49-F238E27FC236}">
                      <a16:creationId xmlns:a16="http://schemas.microsoft.com/office/drawing/2014/main" id="{35A8A5B6-4D37-20A9-C175-A7F9ED0F099E}"/>
                    </a:ext>
                  </a:extLst>
                </p:cNvPr>
                <p:cNvSpPr/>
                <p:nvPr/>
              </p:nvSpPr>
              <p:spPr>
                <a:xfrm rot="20719554">
                  <a:off x="-97084" y="135304"/>
                  <a:ext cx="1789696" cy="590822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chemeClr val="bg1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  <p:sp>
              <p:nvSpPr>
                <p:cNvPr id="92" name="正方形/長方形 91">
                  <a:extLst>
                    <a:ext uri="{FF2B5EF4-FFF2-40B4-BE49-F238E27FC236}">
                      <a16:creationId xmlns:a16="http://schemas.microsoft.com/office/drawing/2014/main" id="{D21E7544-BAB8-5589-A94B-445AA18E99C6}"/>
                    </a:ext>
                  </a:extLst>
                </p:cNvPr>
                <p:cNvSpPr/>
                <p:nvPr/>
              </p:nvSpPr>
              <p:spPr>
                <a:xfrm rot="20719554">
                  <a:off x="-115140" y="116252"/>
                  <a:ext cx="1789696" cy="590822"/>
                </a:xfrm>
                <a:prstGeom prst="rect">
                  <a:avLst/>
                </a:prstGeom>
                <a:noFill/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rgbClr val="FF0000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</p:grpSp>
          <p:grpSp>
            <p:nvGrpSpPr>
              <p:cNvPr id="86" name="グループ化 85">
                <a:extLst>
                  <a:ext uri="{FF2B5EF4-FFF2-40B4-BE49-F238E27FC236}">
                    <a16:creationId xmlns:a16="http://schemas.microsoft.com/office/drawing/2014/main" id="{AB3B2432-8AFE-626A-6438-32CCA3A03374}"/>
                  </a:ext>
                </a:extLst>
              </p:cNvPr>
              <p:cNvGrpSpPr/>
              <p:nvPr/>
            </p:nvGrpSpPr>
            <p:grpSpPr>
              <a:xfrm>
                <a:off x="3313860" y="116252"/>
                <a:ext cx="1807752" cy="609874"/>
                <a:chOff x="-115140" y="116252"/>
                <a:chExt cx="1807752" cy="609874"/>
              </a:xfrm>
            </p:grpSpPr>
            <p:sp>
              <p:nvSpPr>
                <p:cNvPr id="87" name="正方形/長方形 86">
                  <a:extLst>
                    <a:ext uri="{FF2B5EF4-FFF2-40B4-BE49-F238E27FC236}">
                      <a16:creationId xmlns:a16="http://schemas.microsoft.com/office/drawing/2014/main" id="{99F90CC1-874B-CFCC-DEF3-94FBBEB17424}"/>
                    </a:ext>
                  </a:extLst>
                </p:cNvPr>
                <p:cNvSpPr/>
                <p:nvPr/>
              </p:nvSpPr>
              <p:spPr>
                <a:xfrm rot="20719554">
                  <a:off x="-97084" y="135304"/>
                  <a:ext cx="1789696" cy="590822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chemeClr val="bg1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  <p:sp>
              <p:nvSpPr>
                <p:cNvPr id="88" name="正方形/長方形 87">
                  <a:extLst>
                    <a:ext uri="{FF2B5EF4-FFF2-40B4-BE49-F238E27FC236}">
                      <a16:creationId xmlns:a16="http://schemas.microsoft.com/office/drawing/2014/main" id="{41A864C0-3159-5371-7D73-8D658FFCA468}"/>
                    </a:ext>
                  </a:extLst>
                </p:cNvPr>
                <p:cNvSpPr/>
                <p:nvPr/>
              </p:nvSpPr>
              <p:spPr>
                <a:xfrm rot="20719554">
                  <a:off x="-115140" y="116252"/>
                  <a:ext cx="1789696" cy="590822"/>
                </a:xfrm>
                <a:prstGeom prst="rect">
                  <a:avLst/>
                </a:prstGeom>
                <a:noFill/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rgbClr val="FF0000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</p:grpSp>
        </p:grp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25B79E6A-4CEA-F598-D638-5094E010A807}"/>
                </a:ext>
              </a:extLst>
            </p:cNvPr>
            <p:cNvCxnSpPr>
              <a:cxnSpLocks/>
              <a:endCxn id="87" idx="1"/>
            </p:cNvCxnSpPr>
            <p:nvPr/>
          </p:nvCxnSpPr>
          <p:spPr>
            <a:xfrm flipV="1">
              <a:off x="1166191" y="657398"/>
              <a:ext cx="2194913" cy="521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10A80EB6-38E8-D0EB-47FA-9CF062765E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2301" y="652187"/>
              <a:ext cx="2194913" cy="521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44261AE6-51A9-F5BE-BDFE-178E55C8610B}"/>
              </a:ext>
            </a:extLst>
          </p:cNvPr>
          <p:cNvGrpSpPr/>
          <p:nvPr/>
        </p:nvGrpSpPr>
        <p:grpSpPr>
          <a:xfrm>
            <a:off x="-115140" y="7551181"/>
            <a:ext cx="6812354" cy="609874"/>
            <a:chOff x="-115140" y="116252"/>
            <a:chExt cx="6812354" cy="609874"/>
          </a:xfrm>
        </p:grpSpPr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A35A7B16-30CF-E320-C256-99C5C5310208}"/>
                </a:ext>
              </a:extLst>
            </p:cNvPr>
            <p:cNvGrpSpPr/>
            <p:nvPr/>
          </p:nvGrpSpPr>
          <p:grpSpPr>
            <a:xfrm>
              <a:off x="-115140" y="116252"/>
              <a:ext cx="5236752" cy="609874"/>
              <a:chOff x="-115140" y="116252"/>
              <a:chExt cx="5236752" cy="609874"/>
            </a:xfrm>
          </p:grpSpPr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CEE0EA32-18D0-4CC3-FEA7-5118A9DAF70A}"/>
                  </a:ext>
                </a:extLst>
              </p:cNvPr>
              <p:cNvGrpSpPr/>
              <p:nvPr/>
            </p:nvGrpSpPr>
            <p:grpSpPr>
              <a:xfrm>
                <a:off x="-115140" y="116252"/>
                <a:ext cx="1807752" cy="609874"/>
                <a:chOff x="-115140" y="116252"/>
                <a:chExt cx="1807752" cy="609874"/>
              </a:xfrm>
            </p:grpSpPr>
            <p:sp>
              <p:nvSpPr>
                <p:cNvPr id="105" name="正方形/長方形 104">
                  <a:extLst>
                    <a:ext uri="{FF2B5EF4-FFF2-40B4-BE49-F238E27FC236}">
                      <a16:creationId xmlns:a16="http://schemas.microsoft.com/office/drawing/2014/main" id="{73955D4B-E0B6-E3F7-D1AA-854117FEBDCE}"/>
                    </a:ext>
                  </a:extLst>
                </p:cNvPr>
                <p:cNvSpPr/>
                <p:nvPr/>
              </p:nvSpPr>
              <p:spPr>
                <a:xfrm rot="20719554">
                  <a:off x="-97084" y="135304"/>
                  <a:ext cx="1789696" cy="590822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chemeClr val="bg1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  <p:sp>
              <p:nvSpPr>
                <p:cNvPr id="106" name="正方形/長方形 105">
                  <a:extLst>
                    <a:ext uri="{FF2B5EF4-FFF2-40B4-BE49-F238E27FC236}">
                      <a16:creationId xmlns:a16="http://schemas.microsoft.com/office/drawing/2014/main" id="{6F223239-C7F5-5817-B6DB-591FFB305620}"/>
                    </a:ext>
                  </a:extLst>
                </p:cNvPr>
                <p:cNvSpPr/>
                <p:nvPr/>
              </p:nvSpPr>
              <p:spPr>
                <a:xfrm rot="20719554">
                  <a:off x="-115140" y="116252"/>
                  <a:ext cx="1789696" cy="590822"/>
                </a:xfrm>
                <a:prstGeom prst="rect">
                  <a:avLst/>
                </a:prstGeom>
                <a:noFill/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rgbClr val="FF0000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</p:grpSp>
          <p:grpSp>
            <p:nvGrpSpPr>
              <p:cNvPr id="100" name="グループ化 99">
                <a:extLst>
                  <a:ext uri="{FF2B5EF4-FFF2-40B4-BE49-F238E27FC236}">
                    <a16:creationId xmlns:a16="http://schemas.microsoft.com/office/drawing/2014/main" id="{FABC77D3-04A5-A0B6-AF18-F659261968EB}"/>
                  </a:ext>
                </a:extLst>
              </p:cNvPr>
              <p:cNvGrpSpPr/>
              <p:nvPr/>
            </p:nvGrpSpPr>
            <p:grpSpPr>
              <a:xfrm>
                <a:off x="3313860" y="116252"/>
                <a:ext cx="1807752" cy="609874"/>
                <a:chOff x="-115140" y="116252"/>
                <a:chExt cx="1807752" cy="609874"/>
              </a:xfrm>
            </p:grpSpPr>
            <p:sp>
              <p:nvSpPr>
                <p:cNvPr id="101" name="正方形/長方形 100">
                  <a:extLst>
                    <a:ext uri="{FF2B5EF4-FFF2-40B4-BE49-F238E27FC236}">
                      <a16:creationId xmlns:a16="http://schemas.microsoft.com/office/drawing/2014/main" id="{F311E767-69E7-575A-FB29-9F5A74995859}"/>
                    </a:ext>
                  </a:extLst>
                </p:cNvPr>
                <p:cNvSpPr/>
                <p:nvPr/>
              </p:nvSpPr>
              <p:spPr>
                <a:xfrm rot="20719554">
                  <a:off x="-97084" y="135304"/>
                  <a:ext cx="1789696" cy="590822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chemeClr val="bg1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  <p:sp>
              <p:nvSpPr>
                <p:cNvPr id="102" name="正方形/長方形 101">
                  <a:extLst>
                    <a:ext uri="{FF2B5EF4-FFF2-40B4-BE49-F238E27FC236}">
                      <a16:creationId xmlns:a16="http://schemas.microsoft.com/office/drawing/2014/main" id="{5995C330-0657-6A40-4FC9-82E7D222AA49}"/>
                    </a:ext>
                  </a:extLst>
                </p:cNvPr>
                <p:cNvSpPr/>
                <p:nvPr/>
              </p:nvSpPr>
              <p:spPr>
                <a:xfrm rot="20719554">
                  <a:off x="-115140" y="116252"/>
                  <a:ext cx="1789696" cy="590822"/>
                </a:xfrm>
                <a:prstGeom prst="rect">
                  <a:avLst/>
                </a:prstGeom>
                <a:noFill/>
              </p:spPr>
              <p:txBody>
                <a:bodyPr wrap="square" lIns="158389" tIns="79194" rIns="158389" bIns="79194">
                  <a:spAutoFit/>
                </a:bodyPr>
                <a:lstStyle/>
                <a:p>
                  <a:pPr algn="ctr"/>
                  <a:r>
                    <a:rPr lang="ja-JP" altLang="en-US" sz="2800" b="1" dirty="0">
                      <a:ln w="0"/>
                      <a:solidFill>
                        <a:srgbClr val="FF0000"/>
                      </a:solidFill>
                      <a:latin typeface="じゃぽねすく" panose="02000000000000000000" pitchFamily="2" charset="-128"/>
                      <a:ea typeface="じゃぽねすく" panose="02000000000000000000" pitchFamily="2" charset="-128"/>
                    </a:rPr>
                    <a:t>新発売！</a:t>
                  </a:r>
                </a:p>
              </p:txBody>
            </p:sp>
          </p:grpSp>
        </p:grpSp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FDB5B3BC-50DE-B254-A76F-4934F45C7877}"/>
                </a:ext>
              </a:extLst>
            </p:cNvPr>
            <p:cNvCxnSpPr>
              <a:cxnSpLocks/>
              <a:endCxn id="101" idx="1"/>
            </p:cNvCxnSpPr>
            <p:nvPr/>
          </p:nvCxnSpPr>
          <p:spPr>
            <a:xfrm flipV="1">
              <a:off x="1166191" y="657398"/>
              <a:ext cx="2194913" cy="521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D0B8D9B4-BA9B-AAD4-3866-E71D37A128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2301" y="652187"/>
              <a:ext cx="2194913" cy="521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FDAFB6A3-CADA-8E2F-7285-C301EE1484E4}"/>
              </a:ext>
            </a:extLst>
          </p:cNvPr>
          <p:cNvCxnSpPr>
            <a:cxnSpLocks/>
          </p:cNvCxnSpPr>
          <p:nvPr/>
        </p:nvCxnSpPr>
        <p:spPr>
          <a:xfrm flipV="1">
            <a:off x="-15308" y="4940869"/>
            <a:ext cx="6865654" cy="2032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85F1422F-22DD-3DAB-18D8-28085339D245}"/>
              </a:ext>
            </a:extLst>
          </p:cNvPr>
          <p:cNvCxnSpPr>
            <a:cxnSpLocks/>
          </p:cNvCxnSpPr>
          <p:nvPr/>
        </p:nvCxnSpPr>
        <p:spPr>
          <a:xfrm flipV="1">
            <a:off x="-3571" y="7422798"/>
            <a:ext cx="6865654" cy="2032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コネクタ 109">
            <a:extLst>
              <a:ext uri="{FF2B5EF4-FFF2-40B4-BE49-F238E27FC236}">
                <a16:creationId xmlns:a16="http://schemas.microsoft.com/office/drawing/2014/main" id="{DDCAED09-A26E-876E-84A8-B2B3CCACEB7A}"/>
              </a:ext>
            </a:extLst>
          </p:cNvPr>
          <p:cNvCxnSpPr>
            <a:cxnSpLocks/>
          </p:cNvCxnSpPr>
          <p:nvPr/>
        </p:nvCxnSpPr>
        <p:spPr>
          <a:xfrm>
            <a:off x="3436654" y="13405"/>
            <a:ext cx="10402" cy="987227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050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32</Words>
  <Application>Microsoft Office PowerPoint</Application>
  <PresentationFormat>A4 210 x 297 mm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じゃぽねすく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4</cp:revision>
  <cp:lastPrinted>2022-05-11T07:24:46Z</cp:lastPrinted>
  <dcterms:created xsi:type="dcterms:W3CDTF">2022-05-09T02:50:44Z</dcterms:created>
  <dcterms:modified xsi:type="dcterms:W3CDTF">2022-05-15T23:43:58Z</dcterms:modified>
</cp:coreProperties>
</file>