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1pPr>
    <a:lvl2pPr marL="561167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2pPr>
    <a:lvl3pPr marL="1122335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3pPr>
    <a:lvl4pPr marL="1683502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4pPr>
    <a:lvl5pPr marL="2244669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5pPr>
    <a:lvl6pPr marL="2805836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6pPr>
    <a:lvl7pPr marL="3367004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7pPr>
    <a:lvl8pPr marL="3928171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8pPr>
    <a:lvl9pPr marL="4489338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E8F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259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1" y="2095078"/>
            <a:ext cx="8161020" cy="4456853"/>
          </a:xfrm>
        </p:spPr>
        <p:txBody>
          <a:bodyPr anchor="b"/>
          <a:lstStyle>
            <a:lvl1pPr algn="ctr"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1" y="6723805"/>
            <a:ext cx="7200900" cy="3090756"/>
          </a:xfrm>
        </p:spPr>
        <p:txBody>
          <a:bodyPr/>
          <a:lstStyle>
            <a:lvl1pPr marL="0" indent="0" algn="ctr">
              <a:buNone/>
              <a:defRPr sz="2375"/>
            </a:lvl1pPr>
            <a:lvl2pPr marL="452540" indent="0" algn="ctr">
              <a:buNone/>
              <a:defRPr sz="1979"/>
            </a:lvl2pPr>
            <a:lvl3pPr marL="905080" indent="0" algn="ctr">
              <a:buNone/>
              <a:defRPr sz="1782"/>
            </a:lvl3pPr>
            <a:lvl4pPr marL="1357621" indent="0" algn="ctr">
              <a:buNone/>
              <a:defRPr sz="1584"/>
            </a:lvl4pPr>
            <a:lvl5pPr marL="1810161" indent="0" algn="ctr">
              <a:buNone/>
              <a:defRPr sz="1584"/>
            </a:lvl5pPr>
            <a:lvl6pPr marL="2262701" indent="0" algn="ctr">
              <a:buNone/>
              <a:defRPr sz="1584"/>
            </a:lvl6pPr>
            <a:lvl7pPr marL="2715241" indent="0" algn="ctr">
              <a:buNone/>
              <a:defRPr sz="1584"/>
            </a:lvl7pPr>
            <a:lvl8pPr marL="3167782" indent="0" algn="ctr">
              <a:buNone/>
              <a:defRPr sz="1584"/>
            </a:lvl8pPr>
            <a:lvl9pPr marL="3620322" indent="0" algn="ctr">
              <a:buNone/>
              <a:defRPr sz="158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3" y="3191514"/>
            <a:ext cx="8281035" cy="5325109"/>
          </a:xfrm>
        </p:spPr>
        <p:txBody>
          <a:bodyPr anchor="b"/>
          <a:lstStyle>
            <a:lvl1pPr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3" y="8567001"/>
            <a:ext cx="8281035" cy="2800349"/>
          </a:xfrm>
        </p:spPr>
        <p:txBody>
          <a:bodyPr/>
          <a:lstStyle>
            <a:lvl1pPr marL="0" indent="0">
              <a:buNone/>
              <a:defRPr sz="2375">
                <a:solidFill>
                  <a:schemeClr val="tx1">
                    <a:tint val="82000"/>
                  </a:schemeClr>
                </a:solidFill>
              </a:defRPr>
            </a:lvl1pPr>
            <a:lvl2pPr marL="452540" indent="0">
              <a:buNone/>
              <a:defRPr sz="1979">
                <a:solidFill>
                  <a:schemeClr val="tx1">
                    <a:tint val="82000"/>
                  </a:schemeClr>
                </a:solidFill>
              </a:defRPr>
            </a:lvl2pPr>
            <a:lvl3pPr marL="905080" indent="0">
              <a:buNone/>
              <a:defRPr sz="1782">
                <a:solidFill>
                  <a:schemeClr val="tx1">
                    <a:tint val="82000"/>
                  </a:schemeClr>
                </a:solidFill>
              </a:defRPr>
            </a:lvl3pPr>
            <a:lvl4pPr marL="135762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4pPr>
            <a:lvl5pPr marL="181016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5pPr>
            <a:lvl6pPr marL="226270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6pPr>
            <a:lvl7pPr marL="271524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7pPr>
            <a:lvl8pPr marL="316778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8pPr>
            <a:lvl9pPr marL="362032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7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69"/>
            <a:ext cx="8281035" cy="247438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1"/>
            <a:ext cx="4061757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9" y="3138171"/>
            <a:ext cx="4081761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9" y="4676141"/>
            <a:ext cx="4081761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2" y="1843196"/>
            <a:ext cx="4860607" cy="9097433"/>
          </a:xfrm>
        </p:spPr>
        <p:txBody>
          <a:bodyPr/>
          <a:lstStyle>
            <a:lvl1pPr>
              <a:defRPr sz="3167"/>
            </a:lvl1pPr>
            <a:lvl2pPr>
              <a:defRPr sz="2772"/>
            </a:lvl2pPr>
            <a:lvl3pPr>
              <a:defRPr sz="2375"/>
            </a:lvl3pPr>
            <a:lvl4pPr>
              <a:defRPr sz="1979"/>
            </a:lvl4pPr>
            <a:lvl5pPr>
              <a:defRPr sz="1979"/>
            </a:lvl5pPr>
            <a:lvl6pPr>
              <a:defRPr sz="1979"/>
            </a:lvl6pPr>
            <a:lvl7pPr>
              <a:defRPr sz="1979"/>
            </a:lvl7pPr>
            <a:lvl8pPr>
              <a:defRPr sz="1979"/>
            </a:lvl8pPr>
            <a:lvl9pPr>
              <a:defRPr sz="19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2" y="1843196"/>
            <a:ext cx="4860607" cy="9097433"/>
          </a:xfrm>
        </p:spPr>
        <p:txBody>
          <a:bodyPr anchor="t"/>
          <a:lstStyle>
            <a:lvl1pPr marL="0" indent="0">
              <a:buNone/>
              <a:defRPr sz="3167"/>
            </a:lvl1pPr>
            <a:lvl2pPr marL="452540" indent="0">
              <a:buNone/>
              <a:defRPr sz="2772"/>
            </a:lvl2pPr>
            <a:lvl3pPr marL="905080" indent="0">
              <a:buNone/>
              <a:defRPr sz="2375"/>
            </a:lvl3pPr>
            <a:lvl4pPr marL="1357621" indent="0">
              <a:buNone/>
              <a:defRPr sz="1979"/>
            </a:lvl4pPr>
            <a:lvl5pPr marL="1810161" indent="0">
              <a:buNone/>
              <a:defRPr sz="1979"/>
            </a:lvl5pPr>
            <a:lvl6pPr marL="2262701" indent="0">
              <a:buNone/>
              <a:defRPr sz="1979"/>
            </a:lvl6pPr>
            <a:lvl7pPr marL="2715241" indent="0">
              <a:buNone/>
              <a:defRPr sz="1979"/>
            </a:lvl7pPr>
            <a:lvl8pPr marL="3167782" indent="0">
              <a:buNone/>
              <a:defRPr sz="1979"/>
            </a:lvl8pPr>
            <a:lvl9pPr marL="3620322" indent="0">
              <a:buNone/>
              <a:defRPr sz="197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4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69"/>
            <a:ext cx="8281035" cy="2474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4"/>
            <a:ext cx="8281035" cy="812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4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05080" rtl="0" eaLnBrk="1" latinLnBrk="0" hangingPunct="1">
        <a:lnSpc>
          <a:spcPct val="90000"/>
        </a:lnSpc>
        <a:spcBef>
          <a:spcPct val="0"/>
        </a:spcBef>
        <a:buNone/>
        <a:defRPr kumimoji="1" sz="4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271" indent="-226271" algn="l" defTabSz="905080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kumimoji="1" sz="2772" kern="1200">
          <a:solidFill>
            <a:schemeClr val="tx1"/>
          </a:solidFill>
          <a:latin typeface="+mn-lt"/>
          <a:ea typeface="+mn-ea"/>
          <a:cs typeface="+mn-cs"/>
        </a:defRPr>
      </a:lvl1pPr>
      <a:lvl2pPr marL="67881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2375" kern="1200">
          <a:solidFill>
            <a:schemeClr val="tx1"/>
          </a:solidFill>
          <a:latin typeface="+mn-lt"/>
          <a:ea typeface="+mn-ea"/>
          <a:cs typeface="+mn-cs"/>
        </a:defRPr>
      </a:lvl2pPr>
      <a:lvl3pPr marL="113135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89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203643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48897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94151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39405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846592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1pPr>
      <a:lvl2pPr marL="45254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2pPr>
      <a:lvl3pPr marL="90508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3pPr>
      <a:lvl4pPr marL="135762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181016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26270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71524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16778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62032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08DA6B89-2ABB-601D-926D-76ED9A491635}"/>
              </a:ext>
            </a:extLst>
          </p:cNvPr>
          <p:cNvSpPr/>
          <p:nvPr/>
        </p:nvSpPr>
        <p:spPr>
          <a:xfrm>
            <a:off x="388597" y="1956816"/>
            <a:ext cx="8795341" cy="794867"/>
          </a:xfrm>
          <a:prstGeom prst="rect">
            <a:avLst/>
          </a:prstGeom>
          <a:solidFill>
            <a:srgbClr val="BCE8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C545A9-4982-52C9-FDD9-852BF6EA1D7B}"/>
              </a:ext>
            </a:extLst>
          </p:cNvPr>
          <p:cNvSpPr/>
          <p:nvPr/>
        </p:nvSpPr>
        <p:spPr>
          <a:xfrm>
            <a:off x="417262" y="134730"/>
            <a:ext cx="3560768" cy="1957213"/>
          </a:xfrm>
          <a:prstGeom prst="rect">
            <a:avLst/>
          </a:prstGeom>
          <a:noFill/>
          <a:effectLst>
            <a:outerShdw blurRad="50800" dist="165100" dir="2700000" algn="tl" rotWithShape="0">
              <a:srgbClr val="00B0F0">
                <a:alpha val="40000"/>
              </a:srgbClr>
            </a:outerShdw>
          </a:effectLst>
        </p:spPr>
        <p:txBody>
          <a:bodyPr wrap="square" lIns="109484" tIns="54742" rIns="109484" bIns="54742">
            <a:spAutoFit/>
          </a:bodyPr>
          <a:lstStyle/>
          <a:p>
            <a:r>
              <a:rPr lang="ja-JP" altLang="en-US" sz="120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夏</a:t>
            </a:r>
            <a:r>
              <a:rPr lang="ja-JP" altLang="en-US" sz="60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の</a:t>
            </a:r>
            <a:endParaRPr lang="en-US" altLang="ja-JP" sz="600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7BABCD-E706-E920-C566-CAFF4C0D3ACC}"/>
              </a:ext>
            </a:extLst>
          </p:cNvPr>
          <p:cNvSpPr/>
          <p:nvPr/>
        </p:nvSpPr>
        <p:spPr>
          <a:xfrm>
            <a:off x="6654214" y="2549325"/>
            <a:ext cx="2343482" cy="1216112"/>
          </a:xfrm>
          <a:prstGeom prst="rect">
            <a:avLst/>
          </a:prstGeom>
          <a:noFill/>
          <a:effectLst>
            <a:outerShdw blurRad="50800" dist="139700" dir="2700000" algn="tl" rotWithShape="0">
              <a:srgbClr val="00B050">
                <a:alpha val="40000"/>
              </a:srgbClr>
            </a:outerShdw>
          </a:effectLst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7184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フェア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16D8F44-336A-480E-11E4-48BE949A9954}"/>
              </a:ext>
            </a:extLst>
          </p:cNvPr>
          <p:cNvSpPr/>
          <p:nvPr/>
        </p:nvSpPr>
        <p:spPr>
          <a:xfrm rot="21132383">
            <a:off x="3579030" y="339991"/>
            <a:ext cx="2272950" cy="726106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40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美味しい</a:t>
            </a:r>
            <a:endParaRPr lang="en-US" altLang="ja-JP" sz="40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2D111C3-C4EE-3321-DB47-B97746405F97}"/>
              </a:ext>
            </a:extLst>
          </p:cNvPr>
          <p:cNvSpPr/>
          <p:nvPr/>
        </p:nvSpPr>
        <p:spPr>
          <a:xfrm rot="21132383">
            <a:off x="5391061" y="619074"/>
            <a:ext cx="3811833" cy="726106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40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だけじゃない！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D60ACA2B-037C-C58B-63D2-D1BDEAFB09F2}"/>
              </a:ext>
            </a:extLst>
          </p:cNvPr>
          <p:cNvCxnSpPr>
            <a:cxnSpLocks/>
          </p:cNvCxnSpPr>
          <p:nvPr/>
        </p:nvCxnSpPr>
        <p:spPr>
          <a:xfrm flipV="1">
            <a:off x="5707847" y="1114775"/>
            <a:ext cx="2915162" cy="52480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989DD2E-62B5-4168-F0ED-D9C6B555D3A9}"/>
              </a:ext>
            </a:extLst>
          </p:cNvPr>
          <p:cNvCxnSpPr>
            <a:cxnSpLocks/>
          </p:cNvCxnSpPr>
          <p:nvPr/>
        </p:nvCxnSpPr>
        <p:spPr>
          <a:xfrm flipV="1">
            <a:off x="3698687" y="748066"/>
            <a:ext cx="2660776" cy="54347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63BCEFF-524E-56C8-1652-BFEE73BDE160}"/>
              </a:ext>
            </a:extLst>
          </p:cNvPr>
          <p:cNvSpPr/>
          <p:nvPr/>
        </p:nvSpPr>
        <p:spPr>
          <a:xfrm>
            <a:off x="1496747" y="1234416"/>
            <a:ext cx="7500949" cy="1803324"/>
          </a:xfrm>
          <a:prstGeom prst="rect">
            <a:avLst/>
          </a:prstGeom>
          <a:noFill/>
        </p:spPr>
        <p:txBody>
          <a:bodyPr wrap="square" lIns="109484" tIns="54742" rIns="109484" bIns="54742">
            <a:spAutoFit/>
          </a:bodyPr>
          <a:lstStyle/>
          <a:p>
            <a:r>
              <a:rPr lang="ja-JP" altLang="en-US" sz="110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50800" dist="1397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レーズンパン</a:t>
            </a:r>
            <a:endParaRPr lang="en-US" altLang="ja-JP" sz="11000" b="1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50800" dist="139700" dir="2700000" algn="tl" rotWithShape="0">
                  <a:schemeClr val="accent5">
                    <a:lumMod val="75000"/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0AB663-6844-336B-67B5-9089C6E5A4A6}"/>
              </a:ext>
            </a:extLst>
          </p:cNvPr>
          <p:cNvGrpSpPr/>
          <p:nvPr/>
        </p:nvGrpSpPr>
        <p:grpSpPr>
          <a:xfrm>
            <a:off x="731520" y="2852707"/>
            <a:ext cx="5627943" cy="1822471"/>
            <a:chOff x="731520" y="2852707"/>
            <a:chExt cx="5922693" cy="1887661"/>
          </a:xfrm>
        </p:grpSpPr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4B6C62B2-D0C4-DD6B-3DED-4AB8379D698A}"/>
                </a:ext>
              </a:extLst>
            </p:cNvPr>
            <p:cNvSpPr/>
            <p:nvPr/>
          </p:nvSpPr>
          <p:spPr>
            <a:xfrm>
              <a:off x="731520" y="3090932"/>
              <a:ext cx="5922693" cy="1649436"/>
            </a:xfrm>
            <a:prstGeom prst="round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2DF4FFC9-692A-E0C4-CE8F-9C295D2E7D80}"/>
                </a:ext>
              </a:extLst>
            </p:cNvPr>
            <p:cNvSpPr/>
            <p:nvPr/>
          </p:nvSpPr>
          <p:spPr>
            <a:xfrm>
              <a:off x="862505" y="2852707"/>
              <a:ext cx="5592597" cy="175332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C0C0C0"/>
                  </a:highligh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■おすすめです！</a:t>
              </a:r>
              <a:endParaRPr lang="en-US" altLang="ja-JP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en-US" altLang="ja-JP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 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◉</a:t>
              </a:r>
              <a:r>
                <a:rPr lang="en-US" altLang="ja-JP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食欲が落ちる夏の栄養補給に消化の良い</a:t>
              </a:r>
              <a:endParaRPr lang="en-US" altLang="ja-JP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果糖とブドウ糖たっぷりのレーズンパン</a:t>
              </a:r>
              <a:endParaRPr lang="en-US" altLang="ja-JP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◉ 夏バテ、熱中症防止に役立つカリウムが</a:t>
              </a:r>
              <a:endParaRPr lang="en-US" altLang="ja-JP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たっぷり含まれているレーズンパン</a:t>
              </a: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2455D93-6FB4-B2F2-8F95-D4DB67BF2B77}"/>
              </a:ext>
            </a:extLst>
          </p:cNvPr>
          <p:cNvSpPr/>
          <p:nvPr/>
        </p:nvSpPr>
        <p:spPr>
          <a:xfrm>
            <a:off x="6581127" y="3630734"/>
            <a:ext cx="2683319" cy="1095438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８月１日</a:t>
            </a:r>
            <a:r>
              <a:rPr lang="en-US" altLang="ja-JP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(</a:t>
            </a:r>
            <a:r>
              <a:rPr lang="ja-JP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木</a:t>
            </a:r>
            <a:r>
              <a:rPr lang="en-US" altLang="ja-JP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)</a:t>
            </a:r>
          </a:p>
          <a:p>
            <a:r>
              <a:rPr lang="ja-JP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　～７日</a:t>
            </a:r>
            <a:r>
              <a:rPr lang="en-US" altLang="ja-JP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(</a:t>
            </a:r>
            <a:r>
              <a:rPr lang="ja-JP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水</a:t>
            </a:r>
            <a:r>
              <a:rPr lang="en-US" altLang="ja-JP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)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B9DE059-FC60-A049-5962-4F705BCB9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41" b="96186" l="5625" r="93750">
                        <a14:foregroundMark x1="7031" y1="62189" x2="10938" y2="27363"/>
                        <a14:foregroundMark x1="10938" y1="27363" x2="27500" y2="14925"/>
                        <a14:foregroundMark x1="27500" y1="14925" x2="41250" y2="9950"/>
                        <a14:foregroundMark x1="41250" y1="9950" x2="55937" y2="10116"/>
                        <a14:foregroundMark x1="55937" y1="10116" x2="66875" y2="13930"/>
                        <a14:foregroundMark x1="66875" y1="13930" x2="59844" y2="9121"/>
                        <a14:foregroundMark x1="59844" y1="9121" x2="38750" y2="6799"/>
                        <a14:foregroundMark x1="38750" y1="6799" x2="12031" y2="23051"/>
                        <a14:foregroundMark x1="12031" y1="23051" x2="6250" y2="30514"/>
                        <a14:foregroundMark x1="6250" y1="30514" x2="5781" y2="59204"/>
                        <a14:foregroundMark x1="81719" y1="73964" x2="86875" y2="67164"/>
                        <a14:foregroundMark x1="86875" y1="67164" x2="89844" y2="42123"/>
                        <a14:foregroundMark x1="76250" y1="70149" x2="79063" y2="78939"/>
                        <a14:foregroundMark x1="87344" y1="77114" x2="93750" y2="75124"/>
                        <a14:foregroundMark x1="38750" y1="5141" x2="55625" y2="6136"/>
                        <a14:foregroundMark x1="71563" y1="9619" x2="75781" y2="12769"/>
                        <a14:foregroundMark x1="40938" y1="91376" x2="54063" y2="91708"/>
                        <a14:foregroundMark x1="49531" y1="96186" x2="50781" y2="96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3" y="4611977"/>
            <a:ext cx="4078005" cy="3842245"/>
          </a:xfrm>
          <a:prstGeom prst="rect">
            <a:avLst/>
          </a:prstGeom>
          <a:effectLst>
            <a:outerShdw blurRad="50800" dist="1778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F6689F3C-A41F-560C-A56F-E91995F41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9354">
            <a:off x="2518446" y="4579177"/>
            <a:ext cx="7214342" cy="5410756"/>
          </a:xfrm>
          <a:prstGeom prst="rect">
            <a:avLst/>
          </a:prstGeom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6568C6E-4261-5058-66FA-0FB5DF4508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67" b="98889" l="10000" r="90000">
                        <a14:foregroundMark x1="42969" y1="92500" x2="31250" y2="91389"/>
                        <a14:foregroundMark x1="48594" y1="6944" x2="57656" y2="8056"/>
                        <a14:foregroundMark x1="69063" y1="90833" x2="44219" y2="93056"/>
                        <a14:foregroundMark x1="71406" y1="90833" x2="62031" y2="98333"/>
                        <a14:foregroundMark x1="62031" y1="98333" x2="54375" y2="9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6641">
            <a:off x="3975121" y="7058003"/>
            <a:ext cx="6096000" cy="3429000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8BA5798-2725-3DF1-92BD-5462E2EB3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906">
            <a:off x="153412" y="6921217"/>
            <a:ext cx="5301266" cy="353693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E9EE3-2B0D-817C-F6B3-730C4284FA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855" b="93911" l="4844" r="97500">
                        <a14:foregroundMark x1="92344" y1="37705" x2="95156" y2="53864"/>
                        <a14:foregroundMark x1="95156" y1="53864" x2="91094" y2="67213"/>
                        <a14:foregroundMark x1="91094" y1="67213" x2="90000" y2="68384"/>
                        <a14:foregroundMark x1="96250" y1="48478" x2="95938" y2="57611"/>
                        <a14:foregroundMark x1="67813" y1="8197" x2="41250" y2="5855"/>
                        <a14:foregroundMark x1="41250" y1="5855" x2="37188" y2="8431"/>
                        <a14:foregroundMark x1="10781" y1="32787" x2="5781" y2="44028"/>
                        <a14:foregroundMark x1="5781" y1="44028" x2="5625" y2="53162"/>
                        <a14:foregroundMark x1="20625" y1="75176" x2="38438" y2="88056"/>
                        <a14:foregroundMark x1="38438" y1="88056" x2="60938" y2="94379"/>
                        <a14:foregroundMark x1="15000" y1="72834" x2="9063" y2="55738"/>
                        <a14:foregroundMark x1="65313" y1="93911" x2="74219" y2="93911"/>
                        <a14:foregroundMark x1="74219" y1="93911" x2="84844" y2="87822"/>
                        <a14:foregroundMark x1="84844" y1="87822" x2="96250" y2="67447"/>
                        <a14:foregroundMark x1="96250" y1="67447" x2="97500" y2="63934"/>
                        <a14:foregroundMark x1="97500" y1="59016" x2="97500" y2="60656"/>
                        <a14:foregroundMark x1="5156" y1="52693" x2="4844" y2="47307"/>
                        <a14:foregroundMark x1="21250" y1="25995" x2="12656" y2="27400"/>
                        <a14:foregroundMark x1="12656" y1="27400" x2="12656" y2="27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15" y="9258318"/>
            <a:ext cx="4059952" cy="2708749"/>
          </a:xfrm>
          <a:prstGeom prst="rect">
            <a:avLst/>
          </a:prstGeom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E60E8F9C-24B7-B047-8C1C-F588BB793B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089" b="89930" l="5781" r="90469">
                        <a14:foregroundMark x1="77188" y1="22951" x2="78750" y2="23419"/>
                        <a14:foregroundMark x1="89844" y1="44496" x2="90469" y2="55738"/>
                        <a14:foregroundMark x1="47813" y1="10070" x2="39688" y2="6323"/>
                        <a14:foregroundMark x1="39688" y1="6323" x2="31875" y2="7728"/>
                        <a14:foregroundMark x1="9063" y1="41920" x2="9063" y2="44496"/>
                        <a14:foregroundMark x1="9063" y1="41452" x2="9063" y2="41920"/>
                        <a14:foregroundMark x1="7097" y1="41920" x2="6719" y2="43794"/>
                        <a14:foregroundMark x1="7191" y1="41452" x2="7097" y2="41920"/>
                        <a14:foregroundMark x1="55625" y1="18033" x2="55625" y2="19906"/>
                        <a14:foregroundMark x1="58594" y1="27166" x2="63125" y2="26698"/>
                        <a14:foregroundMark x1="63125" y1="25761" x2="65469" y2="25293"/>
                        <a14:foregroundMark x1="64063" y1="24356" x2="68750" y2="24356"/>
                        <a14:foregroundMark x1="9688" y1="55035" x2="9063" y2="50820"/>
                        <a14:foregroundMark x1="7344" y1="49180" x2="8125" y2="51756"/>
                        <a14:foregroundMark x1="9063" y1="55738" x2="8125" y2="55270"/>
                        <a14:foregroundMark x1="7160" y1="41920" x2="7140" y2="41452"/>
                        <a14:foregroundMark x1="7269" y1="44496" x2="7160" y2="41920"/>
                        <a14:foregroundMark x1="7522" y1="50460" x2="7428" y2="48244"/>
                        <a14:backgroundMark x1="6406" y1="45433" x2="5556" y2="48775"/>
                        <a14:backgroundMark x1="7656" y1="57143" x2="7656" y2="57143"/>
                        <a14:backgroundMark x1="7031" y1="53630" x2="7031" y2="51756"/>
                        <a14:backgroundMark x1="7031" y1="44496" x2="7031" y2="48244"/>
                        <a14:backgroundMark x1="7031" y1="52693" x2="5781" y2="52693"/>
                        <a14:backgroundMark x1="8438" y1="55504" x2="7656" y2="51756"/>
                        <a14:backgroundMark x1="7656" y1="50820" x2="5469" y2="50117"/>
                        <a14:backgroundMark x1="7344" y1="37471" x2="7344" y2="41452"/>
                        <a14:backgroundMark x1="7344" y1="41920" x2="7344" y2="41920"/>
                        <a14:backgroundMark x1="7031" y1="44262" x2="7344" y2="40047"/>
                        <a14:backgroundMark x1="9375" y1="33724" x2="6094" y2="37939"/>
                        <a14:backgroundMark x1="33438" y1="62529" x2="37344" y2="78689"/>
                        <a14:backgroundMark x1="35469" y1="59953" x2="39063" y2="59953"/>
                        <a14:backgroundMark x1="44219" y1="87822" x2="44219" y2="878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200">
            <a:off x="4243171" y="9731017"/>
            <a:ext cx="4232583" cy="2823926"/>
          </a:xfrm>
          <a:prstGeom prst="rect">
            <a:avLst/>
          </a:prstGeom>
          <a:effectLst>
            <a:outerShdw blurRad="50800" dist="165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37B362AA-891D-C134-D795-5D2C59C4F9EC}"/>
              </a:ext>
            </a:extLst>
          </p:cNvPr>
          <p:cNvSpPr/>
          <p:nvPr/>
        </p:nvSpPr>
        <p:spPr>
          <a:xfrm>
            <a:off x="3596186" y="4992215"/>
            <a:ext cx="2529431" cy="38755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●レーズン山型食パン</a:t>
            </a:r>
            <a:endParaRPr lang="en-US" altLang="ja-JP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8B454B2-2361-9BDA-8EB5-0C6143BB8C50}"/>
              </a:ext>
            </a:extLst>
          </p:cNvPr>
          <p:cNvSpPr/>
          <p:nvPr/>
        </p:nvSpPr>
        <p:spPr>
          <a:xfrm>
            <a:off x="6793554" y="7500478"/>
            <a:ext cx="2529431" cy="38755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●きなこレーズンパン</a:t>
            </a:r>
            <a:endParaRPr lang="en-US" altLang="ja-JP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A3811D33-4C7A-B58F-4EB7-C86DF31D13D1}"/>
              </a:ext>
            </a:extLst>
          </p:cNvPr>
          <p:cNvSpPr/>
          <p:nvPr/>
        </p:nvSpPr>
        <p:spPr>
          <a:xfrm>
            <a:off x="388597" y="9119638"/>
            <a:ext cx="1836933" cy="38755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●レーズンパン</a:t>
            </a:r>
            <a:endParaRPr lang="en-US" altLang="ja-JP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754C328-F9E8-43EE-E604-6197EB5EE93C}"/>
              </a:ext>
            </a:extLst>
          </p:cNvPr>
          <p:cNvSpPr/>
          <p:nvPr/>
        </p:nvSpPr>
        <p:spPr>
          <a:xfrm>
            <a:off x="7011431" y="11558930"/>
            <a:ext cx="2067766" cy="38755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●レーズンロール</a:t>
            </a:r>
            <a:endParaRPr lang="en-US" altLang="ja-JP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AD85B1CE-CF4A-C963-1A70-211CF97506EA}"/>
              </a:ext>
            </a:extLst>
          </p:cNvPr>
          <p:cNvSpPr/>
          <p:nvPr/>
        </p:nvSpPr>
        <p:spPr>
          <a:xfrm>
            <a:off x="388597" y="11344986"/>
            <a:ext cx="2529431" cy="38755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●レーズンデニッシュ</a:t>
            </a:r>
            <a:endParaRPr lang="en-US" altLang="ja-JP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2C47688-16AC-E776-33A4-8FCB178AB6DB}"/>
              </a:ext>
            </a:extLst>
          </p:cNvPr>
          <p:cNvSpPr/>
          <p:nvPr/>
        </p:nvSpPr>
        <p:spPr>
          <a:xfrm>
            <a:off x="5438560" y="11930382"/>
            <a:ext cx="4518758" cy="77381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2395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 </a:t>
            </a:r>
            <a:r>
              <a:rPr lang="ja-JP" altLang="en-US" sz="431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ブロート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421660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75</Words>
  <Application>Microsoft Office PowerPoint</Application>
  <PresentationFormat>A3 297x420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HG明朝B</vt:lpstr>
      <vt:lpstr>ＭＳ ゴシック</vt:lpstr>
      <vt:lpstr>しょかきうたげ（無料版）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10</cp:revision>
  <dcterms:created xsi:type="dcterms:W3CDTF">2024-07-23T03:00:43Z</dcterms:created>
  <dcterms:modified xsi:type="dcterms:W3CDTF">2024-08-05T02:36:50Z</dcterms:modified>
</cp:coreProperties>
</file>