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7" r:id="rId3"/>
    <p:sldId id="258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A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55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4.xlsx"/><Relationship Id="rId13" Type="http://schemas.openxmlformats.org/officeDocument/2006/relationships/package" Target="../embeddings/Microsoft_Excel_Worksheet9.xlsx"/><Relationship Id="rId18" Type="http://schemas.openxmlformats.org/officeDocument/2006/relationships/package" Target="../embeddings/Microsoft_Excel_Worksheet14.xlsx"/><Relationship Id="rId3" Type="http://schemas.openxmlformats.org/officeDocument/2006/relationships/image" Target="../media/image1.emf"/><Relationship Id="rId7" Type="http://schemas.openxmlformats.org/officeDocument/2006/relationships/package" Target="../embeddings/Microsoft_Excel_Worksheet3.xlsx"/><Relationship Id="rId12" Type="http://schemas.openxmlformats.org/officeDocument/2006/relationships/package" Target="../embeddings/Microsoft_Excel_Worksheet8.xlsx"/><Relationship Id="rId17" Type="http://schemas.openxmlformats.org/officeDocument/2006/relationships/package" Target="../embeddings/Microsoft_Excel_Worksheet13.xlsx"/><Relationship Id="rId2" Type="http://schemas.openxmlformats.org/officeDocument/2006/relationships/package" Target="../embeddings/Microsoft_Excel_Worksheet.xlsx"/><Relationship Id="rId16" Type="http://schemas.openxmlformats.org/officeDocument/2006/relationships/package" Target="../embeddings/Microsoft_Excel_Worksheet12.xlsx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2.xlsx"/><Relationship Id="rId11" Type="http://schemas.openxmlformats.org/officeDocument/2006/relationships/package" Target="../embeddings/Microsoft_Excel_Worksheet7.xlsx"/><Relationship Id="rId5" Type="http://schemas.openxmlformats.org/officeDocument/2006/relationships/image" Target="../media/image2.emf"/><Relationship Id="rId15" Type="http://schemas.openxmlformats.org/officeDocument/2006/relationships/package" Target="../embeddings/Microsoft_Excel_Worksheet11.xlsx"/><Relationship Id="rId10" Type="http://schemas.openxmlformats.org/officeDocument/2006/relationships/package" Target="../embeddings/Microsoft_Excel_Worksheet6.xlsx"/><Relationship Id="rId19" Type="http://schemas.openxmlformats.org/officeDocument/2006/relationships/package" Target="../embeddings/Microsoft_Excel_Worksheet15.xlsx"/><Relationship Id="rId4" Type="http://schemas.openxmlformats.org/officeDocument/2006/relationships/package" Target="../embeddings/Microsoft_Excel_Worksheet1.xlsx"/><Relationship Id="rId9" Type="http://schemas.openxmlformats.org/officeDocument/2006/relationships/package" Target="../embeddings/Microsoft_Excel_Worksheet5.xlsx"/><Relationship Id="rId14" Type="http://schemas.openxmlformats.org/officeDocument/2006/relationships/package" Target="../embeddings/Microsoft_Excel_Worksheet10.xls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8.xlsx"/><Relationship Id="rId3" Type="http://schemas.microsoft.com/office/2007/relationships/hdphoto" Target="../media/hdphoto1.wdp"/><Relationship Id="rId7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17.xlsx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6.xlsx"/><Relationship Id="rId9" Type="http://schemas.openxmlformats.org/officeDocument/2006/relationships/package" Target="../embeddings/Microsoft_Excel_Worksheet19.xlsx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1.wdp"/><Relationship Id="rId1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1.png"/><Relationship Id="rId17" Type="http://schemas.microsoft.com/office/2007/relationships/hdphoto" Target="../media/hdphoto8.wdp"/><Relationship Id="rId2" Type="http://schemas.openxmlformats.org/officeDocument/2006/relationships/image" Target="../media/image6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microsoft.com/office/2007/relationships/hdphoto" Target="../media/hdphoto7.wdp"/><Relationship Id="rId10" Type="http://schemas.openxmlformats.org/officeDocument/2006/relationships/image" Target="../media/image10.png"/><Relationship Id="rId19" Type="http://schemas.microsoft.com/office/2007/relationships/hdphoto" Target="../media/hdphoto9.wdp"/><Relationship Id="rId4" Type="http://schemas.openxmlformats.org/officeDocument/2006/relationships/image" Target="../media/image7.png"/><Relationship Id="rId9" Type="http://schemas.microsoft.com/office/2007/relationships/hdphoto" Target="../media/hdphoto5.wdp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3F800D91-9790-855D-537C-1A8B497AF1F1}"/>
              </a:ext>
            </a:extLst>
          </p:cNvPr>
          <p:cNvGrpSpPr/>
          <p:nvPr/>
        </p:nvGrpSpPr>
        <p:grpSpPr>
          <a:xfrm>
            <a:off x="148254" y="192243"/>
            <a:ext cx="3485072" cy="2415398"/>
            <a:chOff x="3927836" y="152803"/>
            <a:chExt cx="3485072" cy="2415398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CFA773FC-8AD9-507C-8D39-04E40B63D5CE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40" name="オブジェクト 39">
              <a:extLst>
                <a:ext uri="{FF2B5EF4-FFF2-40B4-BE49-F238E27FC236}">
                  <a16:creationId xmlns:a16="http://schemas.microsoft.com/office/drawing/2014/main" id="{20D159A6-F6BA-AE61-5D92-3FD4AD993A4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1821145" imgH="259190" progId="Excel.Sheet.12">
                    <p:embed/>
                  </p:oleObj>
                </mc:Choice>
                <mc:Fallback>
                  <p:oleObj name="Worksheet" r:id="rId2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20D159A6-F6BA-AE61-5D92-3FD4AD993A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オブジェクト 40">
              <a:extLst>
                <a:ext uri="{FF2B5EF4-FFF2-40B4-BE49-F238E27FC236}">
                  <a16:creationId xmlns:a16="http://schemas.microsoft.com/office/drawing/2014/main" id="{61A3C487-BD83-331E-16F4-E3E42017EC7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762142" imgH="251554" progId="Excel.Sheet.12">
                    <p:embed/>
                  </p:oleObj>
                </mc:Choice>
                <mc:Fallback>
                  <p:oleObj name="Worksheet" r:id="rId4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61A3C487-BD83-331E-16F4-E3E42017EC7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EE2B8580-E90F-D738-A0D3-C62EE46D4EF3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4F858BEE-4356-859F-5B31-DBD8A461B358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A34AEE41-CE1C-6EA5-7918-DB9C88C80D26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7DF63F69-8232-14A3-9DCC-148AF6940C9B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F5F3E3D-EF25-BE22-8603-E3954EA1BD24}"/>
              </a:ext>
            </a:extLst>
          </p:cNvPr>
          <p:cNvGrpSpPr/>
          <p:nvPr/>
        </p:nvGrpSpPr>
        <p:grpSpPr>
          <a:xfrm>
            <a:off x="3935855" y="192243"/>
            <a:ext cx="3485072" cy="2415398"/>
            <a:chOff x="3927836" y="152803"/>
            <a:chExt cx="3485072" cy="241539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BDDCC1C8-7AC4-9FD8-1D26-40F4F9DB8192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6" name="オブジェクト 15">
              <a:extLst>
                <a:ext uri="{FF2B5EF4-FFF2-40B4-BE49-F238E27FC236}">
                  <a16:creationId xmlns:a16="http://schemas.microsoft.com/office/drawing/2014/main" id="{CB59E741-BBB3-C392-8F86-1E67D6CC650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6" imgW="1821145" imgH="259190" progId="Excel.Sheet.12">
                    <p:embed/>
                  </p:oleObj>
                </mc:Choice>
                <mc:Fallback>
                  <p:oleObj name="Worksheet" r:id="rId6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20D159A6-F6BA-AE61-5D92-3FD4AD993A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オブジェクト 16">
              <a:extLst>
                <a:ext uri="{FF2B5EF4-FFF2-40B4-BE49-F238E27FC236}">
                  <a16:creationId xmlns:a16="http://schemas.microsoft.com/office/drawing/2014/main" id="{4902C15C-5969-0FAC-71A6-9CD9E23FCF7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762142" imgH="251554" progId="Excel.Sheet.12">
                    <p:embed/>
                  </p:oleObj>
                </mc:Choice>
                <mc:Fallback>
                  <p:oleObj name="Worksheet" r:id="rId7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61A3C487-BD83-331E-16F4-E3E42017EC7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9C6214C-0406-17F2-7D57-1FF685B57DD2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AC1E60DC-4DCB-A883-FA49-40F1881B82A1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A56B020C-F37B-9DFC-98A8-D83D347451A5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FC95B4D6-D508-11A0-CE92-C3E6750F0FD8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1A564562-1C7B-81FB-D767-049CD1BA1CF8}"/>
              </a:ext>
            </a:extLst>
          </p:cNvPr>
          <p:cNvGrpSpPr/>
          <p:nvPr/>
        </p:nvGrpSpPr>
        <p:grpSpPr>
          <a:xfrm>
            <a:off x="151520" y="2808146"/>
            <a:ext cx="3485072" cy="2415398"/>
            <a:chOff x="3927836" y="152803"/>
            <a:chExt cx="3485072" cy="2415398"/>
          </a:xfrm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47FF3180-CE18-817B-18D2-C292D8006DD5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69" name="オブジェクト 68">
              <a:extLst>
                <a:ext uri="{FF2B5EF4-FFF2-40B4-BE49-F238E27FC236}">
                  <a16:creationId xmlns:a16="http://schemas.microsoft.com/office/drawing/2014/main" id="{2F083965-7F4A-6382-B1D0-954C3B8DC1C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1821145" imgH="259190" progId="Excel.Sheet.12">
                    <p:embed/>
                  </p:oleObj>
                </mc:Choice>
                <mc:Fallback>
                  <p:oleObj name="Worksheet" r:id="rId8" imgW="1821145" imgH="259190" progId="Excel.Sheet.12">
                    <p:embed/>
                    <p:pic>
                      <p:nvPicPr>
                        <p:cNvPr id="40" name="オブジェクト 39">
                          <a:extLst>
                            <a:ext uri="{FF2B5EF4-FFF2-40B4-BE49-F238E27FC236}">
                              <a16:creationId xmlns:a16="http://schemas.microsoft.com/office/drawing/2014/main" id="{20D159A6-F6BA-AE61-5D92-3FD4AD993A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オブジェクト 69">
              <a:extLst>
                <a:ext uri="{FF2B5EF4-FFF2-40B4-BE49-F238E27FC236}">
                  <a16:creationId xmlns:a16="http://schemas.microsoft.com/office/drawing/2014/main" id="{3F68EC14-2E4E-5280-4CF9-E61AD76CCF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9" imgW="762142" imgH="251554" progId="Excel.Sheet.12">
                    <p:embed/>
                  </p:oleObj>
                </mc:Choice>
                <mc:Fallback>
                  <p:oleObj name="Worksheet" r:id="rId9" imgW="762142" imgH="251554" progId="Excel.Sheet.12">
                    <p:embed/>
                    <p:pic>
                      <p:nvPicPr>
                        <p:cNvPr id="41" name="オブジェクト 40">
                          <a:extLst>
                            <a:ext uri="{FF2B5EF4-FFF2-40B4-BE49-F238E27FC236}">
                              <a16:creationId xmlns:a16="http://schemas.microsoft.com/office/drawing/2014/main" id="{61A3C487-BD83-331E-16F4-E3E42017EC7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D0AF3EB0-F157-8583-E0C6-3D1607C9A98E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9D900A4B-8AFB-FA11-ACF6-31F37CE126F9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5F001FA3-A873-C6D3-5B2D-A2750D01FD6C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3DEC812F-746A-AA05-E092-4CA6ECA6C665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E10E6221-7667-2F94-515D-1302A89F4C7E}"/>
              </a:ext>
            </a:extLst>
          </p:cNvPr>
          <p:cNvGrpSpPr/>
          <p:nvPr/>
        </p:nvGrpSpPr>
        <p:grpSpPr>
          <a:xfrm>
            <a:off x="3939121" y="2808146"/>
            <a:ext cx="3485072" cy="2415398"/>
            <a:chOff x="3927836" y="152803"/>
            <a:chExt cx="3485072" cy="2415398"/>
          </a:xfrm>
        </p:grpSpPr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7D978CEB-6820-614B-9A01-9A63CC0C39C0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77" name="オブジェクト 76">
              <a:extLst>
                <a:ext uri="{FF2B5EF4-FFF2-40B4-BE49-F238E27FC236}">
                  <a16:creationId xmlns:a16="http://schemas.microsoft.com/office/drawing/2014/main" id="{4DE9DDFB-7E49-DB34-151F-13C4290D8BA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1821145" imgH="259190" progId="Excel.Sheet.12">
                    <p:embed/>
                  </p:oleObj>
                </mc:Choice>
                <mc:Fallback>
                  <p:oleObj name="Worksheet" r:id="rId10" imgW="1821145" imgH="259190" progId="Excel.Sheet.12">
                    <p:embed/>
                    <p:pic>
                      <p:nvPicPr>
                        <p:cNvPr id="16" name="オブジェクト 15">
                          <a:extLst>
                            <a:ext uri="{FF2B5EF4-FFF2-40B4-BE49-F238E27FC236}">
                              <a16:creationId xmlns:a16="http://schemas.microsoft.com/office/drawing/2014/main" id="{CB59E741-BBB3-C392-8F86-1E67D6CC650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オブジェクト 77">
              <a:extLst>
                <a:ext uri="{FF2B5EF4-FFF2-40B4-BE49-F238E27FC236}">
                  <a16:creationId xmlns:a16="http://schemas.microsoft.com/office/drawing/2014/main" id="{261F3693-D9B3-DE97-202F-59507E0324F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1" imgW="762142" imgH="251554" progId="Excel.Sheet.12">
                    <p:embed/>
                  </p:oleObj>
                </mc:Choice>
                <mc:Fallback>
                  <p:oleObj name="Worksheet" r:id="rId11" imgW="762142" imgH="251554" progId="Excel.Sheet.12">
                    <p:embed/>
                    <p:pic>
                      <p:nvPicPr>
                        <p:cNvPr id="17" name="オブジェクト 16">
                          <a:extLst>
                            <a:ext uri="{FF2B5EF4-FFF2-40B4-BE49-F238E27FC236}">
                              <a16:creationId xmlns:a16="http://schemas.microsoft.com/office/drawing/2014/main" id="{4902C15C-5969-0FAC-71A6-9CD9E23FCF7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18B1AB85-CC87-828D-93D1-42F925796DDD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B4AFAAAE-C709-8A9A-9CF1-554366B7EE2E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FBCCA971-E446-ABB9-EA11-AB31CA0C3352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DE2892AA-BDEA-6395-5815-4BC9934219F6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4D6D1BCF-5B21-B145-E68A-FC5EAE4928DD}"/>
              </a:ext>
            </a:extLst>
          </p:cNvPr>
          <p:cNvGrpSpPr/>
          <p:nvPr/>
        </p:nvGrpSpPr>
        <p:grpSpPr>
          <a:xfrm>
            <a:off x="157912" y="5430837"/>
            <a:ext cx="3485072" cy="2415398"/>
            <a:chOff x="3927836" y="152803"/>
            <a:chExt cx="3485072" cy="2415398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C67C3AD-1362-0694-5A19-C7033FF7C2D0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85" name="オブジェクト 84">
              <a:extLst>
                <a:ext uri="{FF2B5EF4-FFF2-40B4-BE49-F238E27FC236}">
                  <a16:creationId xmlns:a16="http://schemas.microsoft.com/office/drawing/2014/main" id="{751D75FF-DE35-798B-7106-5E7771F6BC5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2" imgW="1821145" imgH="259190" progId="Excel.Sheet.12">
                    <p:embed/>
                  </p:oleObj>
                </mc:Choice>
                <mc:Fallback>
                  <p:oleObj name="Worksheet" r:id="rId12" imgW="1821145" imgH="259190" progId="Excel.Sheet.12">
                    <p:embed/>
                    <p:pic>
                      <p:nvPicPr>
                        <p:cNvPr id="69" name="オブジェクト 68">
                          <a:extLst>
                            <a:ext uri="{FF2B5EF4-FFF2-40B4-BE49-F238E27FC236}">
                              <a16:creationId xmlns:a16="http://schemas.microsoft.com/office/drawing/2014/main" id="{2F083965-7F4A-6382-B1D0-954C3B8DC1C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オブジェクト 85">
              <a:extLst>
                <a:ext uri="{FF2B5EF4-FFF2-40B4-BE49-F238E27FC236}">
                  <a16:creationId xmlns:a16="http://schemas.microsoft.com/office/drawing/2014/main" id="{4962C969-B6AC-A16D-9A69-E1CE6C999B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3" imgW="762142" imgH="251554" progId="Excel.Sheet.12">
                    <p:embed/>
                  </p:oleObj>
                </mc:Choice>
                <mc:Fallback>
                  <p:oleObj name="Worksheet" r:id="rId13" imgW="762142" imgH="251554" progId="Excel.Sheet.12">
                    <p:embed/>
                    <p:pic>
                      <p:nvPicPr>
                        <p:cNvPr id="70" name="オブジェクト 69">
                          <a:extLst>
                            <a:ext uri="{FF2B5EF4-FFF2-40B4-BE49-F238E27FC236}">
                              <a16:creationId xmlns:a16="http://schemas.microsoft.com/office/drawing/2014/main" id="{3F68EC14-2E4E-5280-4CF9-E61AD76CCF8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6F3AB477-8C32-0720-A0BF-7B478A6803AF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FF6D4A2F-46D9-CD9C-F775-01704F1C5FE1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09F75054-53B7-630B-DEE4-A144F47085D9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D186A27-3FF3-9236-8180-DB2225AA0242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45B8D05B-3141-383D-9087-4C3CE293C24F}"/>
              </a:ext>
            </a:extLst>
          </p:cNvPr>
          <p:cNvGrpSpPr/>
          <p:nvPr/>
        </p:nvGrpSpPr>
        <p:grpSpPr>
          <a:xfrm>
            <a:off x="3945513" y="5430837"/>
            <a:ext cx="3485072" cy="2415398"/>
            <a:chOff x="3927836" y="152803"/>
            <a:chExt cx="3485072" cy="2415398"/>
          </a:xfrm>
        </p:grpSpPr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34B735A7-E06D-3C75-B5ED-2A1950D79F36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93" name="オブジェクト 92">
              <a:extLst>
                <a:ext uri="{FF2B5EF4-FFF2-40B4-BE49-F238E27FC236}">
                  <a16:creationId xmlns:a16="http://schemas.microsoft.com/office/drawing/2014/main" id="{51DEE97E-DC16-C0E6-A2E6-8887CDD5D0E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4" imgW="1821145" imgH="259190" progId="Excel.Sheet.12">
                    <p:embed/>
                  </p:oleObj>
                </mc:Choice>
                <mc:Fallback>
                  <p:oleObj name="Worksheet" r:id="rId14" imgW="1821145" imgH="259190" progId="Excel.Sheet.12">
                    <p:embed/>
                    <p:pic>
                      <p:nvPicPr>
                        <p:cNvPr id="77" name="オブジェクト 76">
                          <a:extLst>
                            <a:ext uri="{FF2B5EF4-FFF2-40B4-BE49-F238E27FC236}">
                              <a16:creationId xmlns:a16="http://schemas.microsoft.com/office/drawing/2014/main" id="{4DE9DDFB-7E49-DB34-151F-13C4290D8BA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オブジェクト 93">
              <a:extLst>
                <a:ext uri="{FF2B5EF4-FFF2-40B4-BE49-F238E27FC236}">
                  <a16:creationId xmlns:a16="http://schemas.microsoft.com/office/drawing/2014/main" id="{4DB52117-40A6-21A0-3EA2-4FA26DD73A1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5" imgW="762142" imgH="251554" progId="Excel.Sheet.12">
                    <p:embed/>
                  </p:oleObj>
                </mc:Choice>
                <mc:Fallback>
                  <p:oleObj name="Worksheet" r:id="rId15" imgW="762142" imgH="251554" progId="Excel.Sheet.12">
                    <p:embed/>
                    <p:pic>
                      <p:nvPicPr>
                        <p:cNvPr id="78" name="オブジェクト 77">
                          <a:extLst>
                            <a:ext uri="{FF2B5EF4-FFF2-40B4-BE49-F238E27FC236}">
                              <a16:creationId xmlns:a16="http://schemas.microsoft.com/office/drawing/2014/main" id="{261F3693-D9B3-DE97-202F-59507E0324F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708E3559-D6A2-B15D-0419-8C7307230C2D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78352D13-89B8-7CF9-029E-7593B49D1B53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40B67091-16BA-EB8F-7865-4ECD66FF4429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2405CC25-7EB4-B6A3-829B-8C0755D2DF08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951CCC36-34F5-88E9-749A-FDF75A4AC318}"/>
              </a:ext>
            </a:extLst>
          </p:cNvPr>
          <p:cNvGrpSpPr/>
          <p:nvPr/>
        </p:nvGrpSpPr>
        <p:grpSpPr>
          <a:xfrm>
            <a:off x="159140" y="8084172"/>
            <a:ext cx="3485072" cy="2415398"/>
            <a:chOff x="3927836" y="152803"/>
            <a:chExt cx="3485072" cy="2415398"/>
          </a:xfrm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E7EE95F4-4CB1-09BF-534B-BE2A5BFC43E9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01" name="オブジェクト 100">
              <a:extLst>
                <a:ext uri="{FF2B5EF4-FFF2-40B4-BE49-F238E27FC236}">
                  <a16:creationId xmlns:a16="http://schemas.microsoft.com/office/drawing/2014/main" id="{A63ADA98-50B0-386B-3CBF-2927B60E711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6" imgW="1821145" imgH="259190" progId="Excel.Sheet.12">
                    <p:embed/>
                  </p:oleObj>
                </mc:Choice>
                <mc:Fallback>
                  <p:oleObj name="Worksheet" r:id="rId16" imgW="1821145" imgH="259190" progId="Excel.Sheet.12">
                    <p:embed/>
                    <p:pic>
                      <p:nvPicPr>
                        <p:cNvPr id="85" name="オブジェクト 84">
                          <a:extLst>
                            <a:ext uri="{FF2B5EF4-FFF2-40B4-BE49-F238E27FC236}">
                              <a16:creationId xmlns:a16="http://schemas.microsoft.com/office/drawing/2014/main" id="{751D75FF-DE35-798B-7106-5E7771F6BC5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オブジェクト 101">
              <a:extLst>
                <a:ext uri="{FF2B5EF4-FFF2-40B4-BE49-F238E27FC236}">
                  <a16:creationId xmlns:a16="http://schemas.microsoft.com/office/drawing/2014/main" id="{0D41A640-6EF7-C117-CF93-AE4ED5403F4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7" imgW="762142" imgH="251554" progId="Excel.Sheet.12">
                    <p:embed/>
                  </p:oleObj>
                </mc:Choice>
                <mc:Fallback>
                  <p:oleObj name="Worksheet" r:id="rId17" imgW="762142" imgH="251554" progId="Excel.Sheet.12">
                    <p:embed/>
                    <p:pic>
                      <p:nvPicPr>
                        <p:cNvPr id="86" name="オブジェクト 85">
                          <a:extLst>
                            <a:ext uri="{FF2B5EF4-FFF2-40B4-BE49-F238E27FC236}">
                              <a16:creationId xmlns:a16="http://schemas.microsoft.com/office/drawing/2014/main" id="{4962C969-B6AC-A16D-9A69-E1CE6C999B6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7FF5BF31-8298-844D-7B97-1DC8EA8D8312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7D5106C4-F16B-E2DC-F819-9FF296FE02EF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F859F191-1D97-89B4-D231-8ED247A00FE2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95CB5A6A-46E4-A6B8-41B3-8BA157007B70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F5FB6923-A31C-11BC-A952-EBEF635D0A4A}"/>
              </a:ext>
            </a:extLst>
          </p:cNvPr>
          <p:cNvGrpSpPr/>
          <p:nvPr/>
        </p:nvGrpSpPr>
        <p:grpSpPr>
          <a:xfrm>
            <a:off x="3946741" y="8084172"/>
            <a:ext cx="3485072" cy="2415398"/>
            <a:chOff x="3927836" y="152803"/>
            <a:chExt cx="3485072" cy="2415398"/>
          </a:xfrm>
        </p:grpSpPr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4C151ADB-936A-2D91-3E7B-9082750AD7DB}"/>
                </a:ext>
              </a:extLst>
            </p:cNvPr>
            <p:cNvSpPr/>
            <p:nvPr/>
          </p:nvSpPr>
          <p:spPr>
            <a:xfrm>
              <a:off x="3927836" y="152803"/>
              <a:ext cx="3485072" cy="24153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aphicFrame>
          <p:nvGraphicFramePr>
            <p:cNvPr id="109" name="オブジェクト 108">
              <a:extLst>
                <a:ext uri="{FF2B5EF4-FFF2-40B4-BE49-F238E27FC236}">
                  <a16:creationId xmlns:a16="http://schemas.microsoft.com/office/drawing/2014/main" id="{323B4D22-6041-158F-1FAE-63E774EB625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951031"/>
                </p:ext>
              </p:extLst>
            </p:nvPr>
          </p:nvGraphicFramePr>
          <p:xfrm>
            <a:off x="4009098" y="2221460"/>
            <a:ext cx="21002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8" imgW="1821145" imgH="259190" progId="Excel.Sheet.12">
                    <p:embed/>
                  </p:oleObj>
                </mc:Choice>
                <mc:Fallback>
                  <p:oleObj name="Worksheet" r:id="rId18" imgW="1821145" imgH="259190" progId="Excel.Sheet.12">
                    <p:embed/>
                    <p:pic>
                      <p:nvPicPr>
                        <p:cNvPr id="93" name="オブジェクト 92">
                          <a:extLst>
                            <a:ext uri="{FF2B5EF4-FFF2-40B4-BE49-F238E27FC236}">
                              <a16:creationId xmlns:a16="http://schemas.microsoft.com/office/drawing/2014/main" id="{51DEE97E-DC16-C0E6-A2E6-8887CDD5D0E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009098" y="2221460"/>
                          <a:ext cx="2100262" cy="258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オブジェクト 109">
              <a:extLst>
                <a:ext uri="{FF2B5EF4-FFF2-40B4-BE49-F238E27FC236}">
                  <a16:creationId xmlns:a16="http://schemas.microsoft.com/office/drawing/2014/main" id="{016D193D-7E87-7880-B08E-2F1F4E5E640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5976295"/>
                </p:ext>
              </p:extLst>
            </p:nvPr>
          </p:nvGraphicFramePr>
          <p:xfrm>
            <a:off x="6522110" y="2221460"/>
            <a:ext cx="8143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9" imgW="762142" imgH="251554" progId="Excel.Sheet.12">
                    <p:embed/>
                  </p:oleObj>
                </mc:Choice>
                <mc:Fallback>
                  <p:oleObj name="Worksheet" r:id="rId19" imgW="762142" imgH="251554" progId="Excel.Sheet.12">
                    <p:embed/>
                    <p:pic>
                      <p:nvPicPr>
                        <p:cNvPr id="94" name="オブジェクト 93">
                          <a:extLst>
                            <a:ext uri="{FF2B5EF4-FFF2-40B4-BE49-F238E27FC236}">
                              <a16:creationId xmlns:a16="http://schemas.microsoft.com/office/drawing/2014/main" id="{4DB52117-40A6-21A0-3EA2-4FA26DD73A1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22110" y="2221460"/>
                          <a:ext cx="814388" cy="250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CC75F2D5-CD8E-F41A-CFD4-BCD9F9FDDE48}"/>
                </a:ext>
              </a:extLst>
            </p:cNvPr>
            <p:cNvSpPr/>
            <p:nvPr/>
          </p:nvSpPr>
          <p:spPr>
            <a:xfrm>
              <a:off x="6621744" y="1827563"/>
              <a:ext cx="7873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11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FAAE4FB0-6DC0-624C-C7FD-8CA4A1AEFCC5}"/>
                </a:ext>
              </a:extLst>
            </p:cNvPr>
            <p:cNvSpPr/>
            <p:nvPr/>
          </p:nvSpPr>
          <p:spPr>
            <a:xfrm>
              <a:off x="4024272" y="1216444"/>
              <a:ext cx="33425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47625">
                    <a:solidFill>
                      <a:srgbClr val="FFFF00"/>
                    </a:solidFill>
                  </a:ln>
                  <a:solidFill>
                    <a:srgbClr val="FFFF00"/>
                  </a:solidFill>
                  <a:effectLst>
                    <a:outerShdw blurRad="50800" dist="1524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4762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1524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1D4061C1-F6D5-34D3-C212-66B54FC11F1B}"/>
                </a:ext>
              </a:extLst>
            </p:cNvPr>
            <p:cNvSpPr/>
            <p:nvPr/>
          </p:nvSpPr>
          <p:spPr>
            <a:xfrm>
              <a:off x="4022880" y="262926"/>
              <a:ext cx="32624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デニッシュ生地で瀬戸内レモンのスライスと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カスタードクリームを包みました。</a:t>
              </a: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バターの風味豊かな味わいに、さっぱりした</a:t>
              </a:r>
              <a:endParaRPr lang="en-US" altLang="ja-JP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酸味で食欲が増します。</a:t>
              </a:r>
              <a:endParaRPr lang="ja-JP" altLang="en-US" sz="1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3602B1AD-4FDE-2B18-6477-4D93013FC9C8}"/>
                </a:ext>
              </a:extLst>
            </p:cNvPr>
            <p:cNvSpPr/>
            <p:nvPr/>
          </p:nvSpPr>
          <p:spPr>
            <a:xfrm>
              <a:off x="4016120" y="1208015"/>
              <a:ext cx="3342582" cy="707886"/>
            </a:xfrm>
            <a:prstGeom prst="rect">
              <a:avLst/>
            </a:prstGeom>
            <a:noFill/>
            <a:effectLst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瀬戸内レモンの</a:t>
              </a:r>
              <a:endParaRPr lang="en-US" altLang="ja-JP" sz="200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  <a:p>
              <a:r>
                <a:rPr lang="ja-JP" altLang="en-US" sz="2000" b="1" cap="none" spc="0" dirty="0">
                  <a:ln w="0"/>
                  <a:solidFill>
                    <a:srgbClr val="D2A000"/>
                  </a:solidFill>
                  <a:latin typeface="ＤＦＧ太丸ゴシック体" panose="020F0800010101010101" pitchFamily="50" charset="-128"/>
                  <a:ea typeface="ＤＦＧ太丸ゴシック体" panose="020F0800010101010101" pitchFamily="50" charset="-128"/>
                </a:rPr>
                <a:t>　　　　　　　　カスタードデニッシュ</a:t>
              </a:r>
              <a:endParaRPr lang="en-US" altLang="ja-JP" sz="2000" b="1" cap="none" spc="0" dirty="0">
                <a:ln w="0"/>
                <a:solidFill>
                  <a:srgbClr val="D2A000"/>
                </a:solidFill>
                <a:latin typeface="ＤＦＧ太丸ゴシック体" panose="020F0800010101010101" pitchFamily="50" charset="-128"/>
                <a:ea typeface="ＤＦＧ太丸ゴシック体" panose="020F0800010101010101" pitchFamily="50" charset="-128"/>
              </a:endParaRPr>
            </a:p>
          </p:txBody>
        </p:sp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424D2854-5346-CFCD-6CC7-6E4A6EF9AD48}"/>
              </a:ext>
            </a:extLst>
          </p:cNvPr>
          <p:cNvGrpSpPr/>
          <p:nvPr/>
        </p:nvGrpSpPr>
        <p:grpSpPr>
          <a:xfrm>
            <a:off x="252956" y="8983641"/>
            <a:ext cx="3252774" cy="998559"/>
            <a:chOff x="252956" y="8983641"/>
            <a:chExt cx="3252774" cy="998559"/>
          </a:xfrm>
        </p:grpSpPr>
        <p:cxnSp>
          <p:nvCxnSpPr>
            <p:cNvPr id="116" name="直線コネクタ 115">
              <a:extLst>
                <a:ext uri="{FF2B5EF4-FFF2-40B4-BE49-F238E27FC236}">
                  <a16:creationId xmlns:a16="http://schemas.microsoft.com/office/drawing/2014/main" id="{2F54A1FE-4D47-CEE3-F8D1-492044B46F80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線コネクタ 116">
              <a:extLst>
                <a:ext uri="{FF2B5EF4-FFF2-40B4-BE49-F238E27FC236}">
                  <a16:creationId xmlns:a16="http://schemas.microsoft.com/office/drawing/2014/main" id="{79C57E54-68F6-0099-FDD9-44E376148B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8BBB552A-4390-65AD-709E-41D0A42FA215}"/>
              </a:ext>
            </a:extLst>
          </p:cNvPr>
          <p:cNvGrpSpPr/>
          <p:nvPr/>
        </p:nvGrpSpPr>
        <p:grpSpPr>
          <a:xfrm>
            <a:off x="4017117" y="9016237"/>
            <a:ext cx="3252774" cy="998559"/>
            <a:chOff x="252956" y="8983641"/>
            <a:chExt cx="3252774" cy="998559"/>
          </a:xfrm>
        </p:grpSpPr>
        <p:cxnSp>
          <p:nvCxnSpPr>
            <p:cNvPr id="121" name="直線コネクタ 120">
              <a:extLst>
                <a:ext uri="{FF2B5EF4-FFF2-40B4-BE49-F238E27FC236}">
                  <a16:creationId xmlns:a16="http://schemas.microsoft.com/office/drawing/2014/main" id="{45045E17-369F-C637-345D-78BF78460381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コネクタ 121">
              <a:extLst>
                <a:ext uri="{FF2B5EF4-FFF2-40B4-BE49-F238E27FC236}">
                  <a16:creationId xmlns:a16="http://schemas.microsoft.com/office/drawing/2014/main" id="{8BC00521-718B-AF8A-BBBE-15941A7655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グループ化 122">
            <a:extLst>
              <a:ext uri="{FF2B5EF4-FFF2-40B4-BE49-F238E27FC236}">
                <a16:creationId xmlns:a16="http://schemas.microsoft.com/office/drawing/2014/main" id="{D6ADE0C8-0043-898D-7949-1B630784DC1A}"/>
              </a:ext>
            </a:extLst>
          </p:cNvPr>
          <p:cNvGrpSpPr/>
          <p:nvPr/>
        </p:nvGrpSpPr>
        <p:grpSpPr>
          <a:xfrm>
            <a:off x="4056975" y="6387282"/>
            <a:ext cx="3252774" cy="998559"/>
            <a:chOff x="252956" y="8983641"/>
            <a:chExt cx="3252774" cy="998559"/>
          </a:xfrm>
        </p:grpSpPr>
        <p:cxnSp>
          <p:nvCxnSpPr>
            <p:cNvPr id="124" name="直線コネクタ 123">
              <a:extLst>
                <a:ext uri="{FF2B5EF4-FFF2-40B4-BE49-F238E27FC236}">
                  <a16:creationId xmlns:a16="http://schemas.microsoft.com/office/drawing/2014/main" id="{AE6FEBEC-E6F3-EA0B-BA92-4EC9DFBCEDF3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線コネクタ 124">
              <a:extLst>
                <a:ext uri="{FF2B5EF4-FFF2-40B4-BE49-F238E27FC236}">
                  <a16:creationId xmlns:a16="http://schemas.microsoft.com/office/drawing/2014/main" id="{D071657C-75C3-08C2-C084-D45E29E697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14061A10-46CB-9070-128D-1C70B6393F58}"/>
              </a:ext>
            </a:extLst>
          </p:cNvPr>
          <p:cNvGrpSpPr/>
          <p:nvPr/>
        </p:nvGrpSpPr>
        <p:grpSpPr>
          <a:xfrm>
            <a:off x="252956" y="6379386"/>
            <a:ext cx="3252774" cy="998559"/>
            <a:chOff x="252956" y="8983641"/>
            <a:chExt cx="3252774" cy="998559"/>
          </a:xfrm>
        </p:grpSpPr>
        <p:cxnSp>
          <p:nvCxnSpPr>
            <p:cNvPr id="127" name="直線コネクタ 126">
              <a:extLst>
                <a:ext uri="{FF2B5EF4-FFF2-40B4-BE49-F238E27FC236}">
                  <a16:creationId xmlns:a16="http://schemas.microsoft.com/office/drawing/2014/main" id="{A0F9D186-9239-04B9-028A-E4C5724E8516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コネクタ 127">
              <a:extLst>
                <a:ext uri="{FF2B5EF4-FFF2-40B4-BE49-F238E27FC236}">
                  <a16:creationId xmlns:a16="http://schemas.microsoft.com/office/drawing/2014/main" id="{E78EDCF7-9603-93FC-79A6-5BA577C33B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グループ化 128">
            <a:extLst>
              <a:ext uri="{FF2B5EF4-FFF2-40B4-BE49-F238E27FC236}">
                <a16:creationId xmlns:a16="http://schemas.microsoft.com/office/drawing/2014/main" id="{98A18C4B-E1CF-8356-B501-3BA9EBEC1EAE}"/>
              </a:ext>
            </a:extLst>
          </p:cNvPr>
          <p:cNvGrpSpPr/>
          <p:nvPr/>
        </p:nvGrpSpPr>
        <p:grpSpPr>
          <a:xfrm>
            <a:off x="228844" y="3752868"/>
            <a:ext cx="3252774" cy="998559"/>
            <a:chOff x="252956" y="8983641"/>
            <a:chExt cx="3252774" cy="998559"/>
          </a:xfrm>
        </p:grpSpPr>
        <p:cxnSp>
          <p:nvCxnSpPr>
            <p:cNvPr id="130" name="直線コネクタ 129">
              <a:extLst>
                <a:ext uri="{FF2B5EF4-FFF2-40B4-BE49-F238E27FC236}">
                  <a16:creationId xmlns:a16="http://schemas.microsoft.com/office/drawing/2014/main" id="{A589E35E-CF48-BDA2-29C4-F62962D7BED9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コネクタ 130">
              <a:extLst>
                <a:ext uri="{FF2B5EF4-FFF2-40B4-BE49-F238E27FC236}">
                  <a16:creationId xmlns:a16="http://schemas.microsoft.com/office/drawing/2014/main" id="{05DA34F4-4025-CED3-3D52-7180D06A6D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1860E3A8-E042-8E60-7A4F-E873877771B4}"/>
              </a:ext>
            </a:extLst>
          </p:cNvPr>
          <p:cNvGrpSpPr/>
          <p:nvPr/>
        </p:nvGrpSpPr>
        <p:grpSpPr>
          <a:xfrm>
            <a:off x="4023636" y="3783540"/>
            <a:ext cx="3252774" cy="998559"/>
            <a:chOff x="252956" y="8983641"/>
            <a:chExt cx="3252774" cy="998559"/>
          </a:xfrm>
        </p:grpSpPr>
        <p:cxnSp>
          <p:nvCxnSpPr>
            <p:cNvPr id="133" name="直線コネクタ 132">
              <a:extLst>
                <a:ext uri="{FF2B5EF4-FFF2-40B4-BE49-F238E27FC236}">
                  <a16:creationId xmlns:a16="http://schemas.microsoft.com/office/drawing/2014/main" id="{8FCCFB3E-0171-F43A-F179-0AC49FE33208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コネクタ 133">
              <a:extLst>
                <a:ext uri="{FF2B5EF4-FFF2-40B4-BE49-F238E27FC236}">
                  <a16:creationId xmlns:a16="http://schemas.microsoft.com/office/drawing/2014/main" id="{AB1F03E9-44B8-E0C2-24A9-A391783085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D8C1D809-5CE4-85A3-3DDE-E2F5A9BCFF03}"/>
              </a:ext>
            </a:extLst>
          </p:cNvPr>
          <p:cNvGrpSpPr/>
          <p:nvPr/>
        </p:nvGrpSpPr>
        <p:grpSpPr>
          <a:xfrm>
            <a:off x="236107" y="1093636"/>
            <a:ext cx="3252774" cy="998559"/>
            <a:chOff x="252956" y="8983641"/>
            <a:chExt cx="3252774" cy="998559"/>
          </a:xfrm>
        </p:grpSpPr>
        <p:cxnSp>
          <p:nvCxnSpPr>
            <p:cNvPr id="136" name="直線コネクタ 135">
              <a:extLst>
                <a:ext uri="{FF2B5EF4-FFF2-40B4-BE49-F238E27FC236}">
                  <a16:creationId xmlns:a16="http://schemas.microsoft.com/office/drawing/2014/main" id="{DD267194-2D98-DA9C-08EA-E6260B898CC2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>
              <a:extLst>
                <a:ext uri="{FF2B5EF4-FFF2-40B4-BE49-F238E27FC236}">
                  <a16:creationId xmlns:a16="http://schemas.microsoft.com/office/drawing/2014/main" id="{BE507300-F7B8-75F8-680C-49348BA7FD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グループ化 137">
            <a:extLst>
              <a:ext uri="{FF2B5EF4-FFF2-40B4-BE49-F238E27FC236}">
                <a16:creationId xmlns:a16="http://schemas.microsoft.com/office/drawing/2014/main" id="{04B413D2-A16D-364E-BA46-252CF3891275}"/>
              </a:ext>
            </a:extLst>
          </p:cNvPr>
          <p:cNvGrpSpPr/>
          <p:nvPr/>
        </p:nvGrpSpPr>
        <p:grpSpPr>
          <a:xfrm>
            <a:off x="4030899" y="1124308"/>
            <a:ext cx="3252774" cy="998559"/>
            <a:chOff x="252956" y="8983641"/>
            <a:chExt cx="3252774" cy="998559"/>
          </a:xfrm>
        </p:grpSpPr>
        <p:cxnSp>
          <p:nvCxnSpPr>
            <p:cNvPr id="139" name="直線コネクタ 138">
              <a:extLst>
                <a:ext uri="{FF2B5EF4-FFF2-40B4-BE49-F238E27FC236}">
                  <a16:creationId xmlns:a16="http://schemas.microsoft.com/office/drawing/2014/main" id="{214BC43E-A4E2-269C-80F7-382CB66FE570}"/>
                </a:ext>
              </a:extLst>
            </p:cNvPr>
            <p:cNvCxnSpPr/>
            <p:nvPr/>
          </p:nvCxnSpPr>
          <p:spPr>
            <a:xfrm flipV="1">
              <a:off x="252956" y="9723120"/>
              <a:ext cx="912904" cy="25908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>
              <a:extLst>
                <a:ext uri="{FF2B5EF4-FFF2-40B4-BE49-F238E27FC236}">
                  <a16:creationId xmlns:a16="http://schemas.microsoft.com/office/drawing/2014/main" id="{C21ED715-9EE4-9049-441F-AA34824427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1336" y="8983641"/>
              <a:ext cx="1354394" cy="442137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25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6005C15-5504-F7F4-6E4B-0E9F0ED6191F}"/>
              </a:ext>
            </a:extLst>
          </p:cNvPr>
          <p:cNvSpPr/>
          <p:nvPr/>
        </p:nvSpPr>
        <p:spPr>
          <a:xfrm>
            <a:off x="138022" y="172524"/>
            <a:ext cx="7290195" cy="505261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4BC2D8F-2E14-9B03-CD4A-1F0CB79C54FC}"/>
              </a:ext>
            </a:extLst>
          </p:cNvPr>
          <p:cNvGrpSpPr/>
          <p:nvPr/>
        </p:nvGrpSpPr>
        <p:grpSpPr>
          <a:xfrm>
            <a:off x="-326479" y="172524"/>
            <a:ext cx="7754696" cy="5052614"/>
            <a:chOff x="-326479" y="172524"/>
            <a:chExt cx="7754696" cy="505261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F573EF7-D061-65B6-565D-0F6B954C8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56" b="94444" l="10000" r="90000">
                          <a14:foregroundMark x1="65938" y1="84444" x2="54531" y2="90556"/>
                          <a14:foregroundMark x1="39063" y1="93611" x2="34531" y2="94722"/>
                          <a14:foregroundMark x1="29063" y1="93333" x2="23281" y2="89167"/>
                          <a14:foregroundMark x1="15937" y1="75000" x2="12969" y2="40278"/>
                          <a14:foregroundMark x1="12969" y1="40278" x2="15781" y2="25833"/>
                          <a14:foregroundMark x1="15781" y1="25833" x2="15937" y2="25833"/>
                          <a14:foregroundMark x1="21250" y1="18056" x2="30312" y2="10000"/>
                          <a14:foregroundMark x1="30312" y1="10000" x2="63750" y2="8056"/>
                          <a14:foregroundMark x1="30781" y1="8889" x2="21719" y2="17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85896">
              <a:off x="-326479" y="296660"/>
              <a:ext cx="3843965" cy="2162230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D70F976-545E-FE5E-A075-9CEEEE4630CC}"/>
                </a:ext>
              </a:extLst>
            </p:cNvPr>
            <p:cNvSpPr/>
            <p:nvPr/>
          </p:nvSpPr>
          <p:spPr>
            <a:xfrm>
              <a:off x="138022" y="172524"/>
              <a:ext cx="7290195" cy="505261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6" name="オブジェクト 5">
              <a:extLst>
                <a:ext uri="{FF2B5EF4-FFF2-40B4-BE49-F238E27FC236}">
                  <a16:creationId xmlns:a16="http://schemas.microsoft.com/office/drawing/2014/main" id="{37E1AE8E-658D-F594-80EB-369B2621338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3555489"/>
                </p:ext>
              </p:extLst>
            </p:nvPr>
          </p:nvGraphicFramePr>
          <p:xfrm>
            <a:off x="348049" y="4452735"/>
            <a:ext cx="4909751" cy="6049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1821145" imgH="259190" progId="Excel.Sheet.12">
                    <p:embed/>
                  </p:oleObj>
                </mc:Choice>
                <mc:Fallback>
                  <p:oleObj name="Worksheet" r:id="rId4" imgW="1821145" imgH="259190" progId="Excel.Sheet.12">
                    <p:embed/>
                    <p:pic>
                      <p:nvPicPr>
                        <p:cNvPr id="5" name="オブジェクト 4">
                          <a:extLst>
                            <a:ext uri="{FF2B5EF4-FFF2-40B4-BE49-F238E27FC236}">
                              <a16:creationId xmlns:a16="http://schemas.microsoft.com/office/drawing/2014/main" id="{041165E8-6DB0-285D-6B59-510570CB276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48049" y="4452735"/>
                          <a:ext cx="4909751" cy="6049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オブジェクト 6">
              <a:extLst>
                <a:ext uri="{FF2B5EF4-FFF2-40B4-BE49-F238E27FC236}">
                  <a16:creationId xmlns:a16="http://schemas.microsoft.com/office/drawing/2014/main" id="{0C8A208D-D398-FCC5-7DF5-4585AB8CBB3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8908262"/>
                </p:ext>
              </p:extLst>
            </p:nvPr>
          </p:nvGraphicFramePr>
          <p:xfrm>
            <a:off x="5623560" y="4452735"/>
            <a:ext cx="1588066" cy="6049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6" imgW="762142" imgH="251554" progId="Excel.Sheet.12">
                    <p:embed/>
                  </p:oleObj>
                </mc:Choice>
                <mc:Fallback>
                  <p:oleObj name="Worksheet" r:id="rId6" imgW="762142" imgH="251554" progId="Excel.Sheet.12">
                    <p:embed/>
                    <p:pic>
                      <p:nvPicPr>
                        <p:cNvPr id="6" name="オブジェクト 5">
                          <a:extLst>
                            <a:ext uri="{FF2B5EF4-FFF2-40B4-BE49-F238E27FC236}">
                              <a16:creationId xmlns:a16="http://schemas.microsoft.com/office/drawing/2014/main" id="{23DA964E-F7D3-760C-8BD4-3C9C2E20379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623560" y="4452735"/>
                          <a:ext cx="1588066" cy="6049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DBA2C90F-CCAA-86B6-F47E-ED2B939B518B}"/>
                </a:ext>
              </a:extLst>
            </p:cNvPr>
            <p:cNvSpPr/>
            <p:nvPr/>
          </p:nvSpPr>
          <p:spPr>
            <a:xfrm>
              <a:off x="6018762" y="3799500"/>
              <a:ext cx="131478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2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3700794B-4CB6-0E6C-2D3B-6680F056D8E4}"/>
                </a:ext>
              </a:extLst>
            </p:cNvPr>
            <p:cNvSpPr/>
            <p:nvPr/>
          </p:nvSpPr>
          <p:spPr>
            <a:xfrm>
              <a:off x="302329" y="2802315"/>
              <a:ext cx="6863577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外はサクサク、中はふんわり柔らかい食感のデニッシュ生地で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瀬戸内レモンのスライスとカスタードクリームを包みました。</a:t>
              </a:r>
              <a:endParaRPr lang="en-US" altLang="ja-JP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バターの風味豊かな味わいにさっぱりした酸味で食欲が増します。</a:t>
              </a: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89A48B27-C010-6CB4-B27B-E58D75AC9314}"/>
                </a:ext>
              </a:extLst>
            </p:cNvPr>
            <p:cNvSpPr/>
            <p:nvPr/>
          </p:nvSpPr>
          <p:spPr>
            <a:xfrm>
              <a:off x="2099432" y="1288137"/>
              <a:ext cx="5322222" cy="1323439"/>
            </a:xfrm>
            <a:prstGeom prst="rect">
              <a:avLst/>
            </a:prstGeom>
            <a:noFill/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80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　　　　</a:t>
              </a:r>
              <a:r>
                <a:rPr lang="ja-JP" altLang="en-US" sz="4000" cap="none" spc="0" dirty="0">
                  <a:ln w="0"/>
                  <a:solidFill>
                    <a:srgbClr val="FFFF00"/>
                  </a:solidFill>
                  <a:effectLst>
                    <a:outerShdw blurRad="50800" dist="1270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瀬戸内レモン</a:t>
              </a:r>
              <a:r>
                <a:rPr lang="ja-JP" altLang="en-US" sz="2800" cap="none" spc="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の</a:t>
              </a:r>
              <a:endParaRPr lang="en-US" altLang="ja-JP" sz="280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富士ポップ" panose="040F0709000000000000" pitchFamily="49" charset="-128"/>
                <a:ea typeface="富士ポップ" panose="040F0709000000000000" pitchFamily="49" charset="-128"/>
              </a:endParaRPr>
            </a:p>
            <a:p>
              <a:r>
                <a:rPr lang="ja-JP" altLang="en-US" sz="4000" b="1" cap="none" spc="0" dirty="0">
                  <a:ln w="0"/>
                  <a:solidFill>
                    <a:srgbClr val="FF99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カスタードデニッシュ</a:t>
              </a:r>
              <a:endParaRPr lang="en-US" altLang="ja-JP" sz="4000" b="1" cap="none" spc="0" dirty="0">
                <a:ln w="0"/>
                <a:solidFill>
                  <a:srgbClr val="FF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富士ポップ" panose="040F0709000000000000" pitchFamily="49" charset="-128"/>
                <a:ea typeface="富士ポップ" panose="040F0709000000000000" pitchFamily="49" charset="-128"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B9DA7F7F-2EF8-FC2A-C614-CBCB9BB6CABD}"/>
                </a:ext>
              </a:extLst>
            </p:cNvPr>
            <p:cNvSpPr/>
            <p:nvPr/>
          </p:nvSpPr>
          <p:spPr>
            <a:xfrm rot="21054777">
              <a:off x="3565121" y="458804"/>
              <a:ext cx="3637902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800" b="1" cap="none" spc="0" dirty="0">
                  <a:ln w="0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夏季限定アイテム！</a:t>
              </a:r>
              <a:endParaRPr lang="en-US" altLang="ja-JP" sz="2800" b="1" cap="none" spc="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0874AF36-1EE8-AA0F-BF80-046EB34D48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9837" y="790575"/>
              <a:ext cx="3278188" cy="538239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E131D3A-7022-E8D0-EC96-BB7C3BA7F9B9}"/>
              </a:ext>
            </a:extLst>
          </p:cNvPr>
          <p:cNvGrpSpPr/>
          <p:nvPr/>
        </p:nvGrpSpPr>
        <p:grpSpPr>
          <a:xfrm>
            <a:off x="-326479" y="5466675"/>
            <a:ext cx="7754696" cy="5052614"/>
            <a:chOff x="-326479" y="172524"/>
            <a:chExt cx="7754696" cy="5052614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554D7648-99D1-9059-E68A-087D2DDB8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56" b="94444" l="10000" r="90000">
                          <a14:foregroundMark x1="65938" y1="84444" x2="54531" y2="90556"/>
                          <a14:foregroundMark x1="39063" y1="93611" x2="34531" y2="94722"/>
                          <a14:foregroundMark x1="29063" y1="93333" x2="23281" y2="89167"/>
                          <a14:foregroundMark x1="15937" y1="75000" x2="12969" y2="40278"/>
                          <a14:foregroundMark x1="12969" y1="40278" x2="15781" y2="25833"/>
                          <a14:foregroundMark x1="15781" y1="25833" x2="15937" y2="25833"/>
                          <a14:foregroundMark x1="21250" y1="18056" x2="30312" y2="10000"/>
                          <a14:foregroundMark x1="30312" y1="10000" x2="63750" y2="8056"/>
                          <a14:foregroundMark x1="30781" y1="8889" x2="21719" y2="17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85896">
              <a:off x="-326479" y="296660"/>
              <a:ext cx="3843965" cy="2162230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F4C34DE-2E87-C3FF-C0B3-F46FC7B5B9A7}"/>
                </a:ext>
              </a:extLst>
            </p:cNvPr>
            <p:cNvSpPr/>
            <p:nvPr/>
          </p:nvSpPr>
          <p:spPr>
            <a:xfrm>
              <a:off x="138022" y="172524"/>
              <a:ext cx="7290195" cy="505261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24" name="オブジェクト 23">
              <a:extLst>
                <a:ext uri="{FF2B5EF4-FFF2-40B4-BE49-F238E27FC236}">
                  <a16:creationId xmlns:a16="http://schemas.microsoft.com/office/drawing/2014/main" id="{83F9411A-F0DE-F6B5-16AC-237AC575CCE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3555489"/>
                </p:ext>
              </p:extLst>
            </p:nvPr>
          </p:nvGraphicFramePr>
          <p:xfrm>
            <a:off x="348049" y="4452735"/>
            <a:ext cx="4909751" cy="6049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1821145" imgH="259190" progId="Excel.Sheet.12">
                    <p:embed/>
                  </p:oleObj>
                </mc:Choice>
                <mc:Fallback>
                  <p:oleObj name="Worksheet" r:id="rId8" imgW="1821145" imgH="259190" progId="Excel.Sheet.12">
                    <p:embed/>
                    <p:pic>
                      <p:nvPicPr>
                        <p:cNvPr id="6" name="オブジェクト 5">
                          <a:extLst>
                            <a:ext uri="{FF2B5EF4-FFF2-40B4-BE49-F238E27FC236}">
                              <a16:creationId xmlns:a16="http://schemas.microsoft.com/office/drawing/2014/main" id="{37E1AE8E-658D-F594-80EB-369B2621338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48049" y="4452735"/>
                          <a:ext cx="4909751" cy="6049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オブジェクト 24">
              <a:extLst>
                <a:ext uri="{FF2B5EF4-FFF2-40B4-BE49-F238E27FC236}">
                  <a16:creationId xmlns:a16="http://schemas.microsoft.com/office/drawing/2014/main" id="{5D825783-7B4C-5097-F661-9A28051DD9F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8908262"/>
                </p:ext>
              </p:extLst>
            </p:nvPr>
          </p:nvGraphicFramePr>
          <p:xfrm>
            <a:off x="5623560" y="4452735"/>
            <a:ext cx="1588066" cy="6049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9" imgW="762142" imgH="251554" progId="Excel.Sheet.12">
                    <p:embed/>
                  </p:oleObj>
                </mc:Choice>
                <mc:Fallback>
                  <p:oleObj name="Worksheet" r:id="rId9" imgW="762142" imgH="251554" progId="Excel.Sheet.12">
                    <p:embed/>
                    <p:pic>
                      <p:nvPicPr>
                        <p:cNvPr id="7" name="オブジェクト 6">
                          <a:extLst>
                            <a:ext uri="{FF2B5EF4-FFF2-40B4-BE49-F238E27FC236}">
                              <a16:creationId xmlns:a16="http://schemas.microsoft.com/office/drawing/2014/main" id="{0C8A208D-D398-FCC5-7DF5-4585AB8CBB3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623560" y="4452735"/>
                          <a:ext cx="1588066" cy="6049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51C1DE90-5080-E28F-477F-91E6DC294AF2}"/>
                </a:ext>
              </a:extLst>
            </p:cNvPr>
            <p:cNvSpPr/>
            <p:nvPr/>
          </p:nvSpPr>
          <p:spPr>
            <a:xfrm>
              <a:off x="6018762" y="3799500"/>
              <a:ext cx="131478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130</a:t>
              </a:r>
              <a:r>
                <a:rPr lang="ja-JP" altLang="en-US" sz="2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64AEEF3C-D373-D38D-02BE-FFFFA223D024}"/>
                </a:ext>
              </a:extLst>
            </p:cNvPr>
            <p:cNvSpPr/>
            <p:nvPr/>
          </p:nvSpPr>
          <p:spPr>
            <a:xfrm>
              <a:off x="317569" y="2802315"/>
              <a:ext cx="6863577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外はサクサク、中はふんわり柔らかい食感のデニッシュ生地で</a:t>
              </a:r>
              <a:endParaRPr lang="en-US" altLang="ja-JP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瀬戸内レモンのスライスとカスタードクリームを包みました。</a:t>
              </a:r>
              <a:endParaRPr lang="en-US" altLang="ja-JP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バターの風味豊かな味わいにさっぱりした酸味で食欲が増します。</a:t>
              </a: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72DD5081-FEDF-1FAF-6041-FEB2A2454DB5}"/>
                </a:ext>
              </a:extLst>
            </p:cNvPr>
            <p:cNvSpPr/>
            <p:nvPr/>
          </p:nvSpPr>
          <p:spPr>
            <a:xfrm>
              <a:off x="2099432" y="1288137"/>
              <a:ext cx="5322222" cy="1323439"/>
            </a:xfrm>
            <a:prstGeom prst="rect">
              <a:avLst/>
            </a:prstGeom>
            <a:noFill/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80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　　　　</a:t>
              </a:r>
              <a:r>
                <a:rPr lang="ja-JP" altLang="en-US" sz="4000" cap="none" spc="0" dirty="0">
                  <a:ln w="0"/>
                  <a:solidFill>
                    <a:srgbClr val="FFFF00"/>
                  </a:solidFill>
                  <a:effectLst>
                    <a:outerShdw blurRad="50800" dist="1270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瀬戸内レモン</a:t>
              </a:r>
              <a:r>
                <a:rPr lang="ja-JP" altLang="en-US" sz="2800" cap="none" spc="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の</a:t>
              </a:r>
              <a:endParaRPr lang="en-US" altLang="ja-JP" sz="280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富士ポップ" panose="040F0709000000000000" pitchFamily="49" charset="-128"/>
                <a:ea typeface="富士ポップ" panose="040F0709000000000000" pitchFamily="49" charset="-128"/>
              </a:endParaRPr>
            </a:p>
            <a:p>
              <a:r>
                <a:rPr lang="ja-JP" altLang="en-US" sz="4000" b="1" cap="none" spc="0" dirty="0">
                  <a:ln w="0"/>
                  <a:solidFill>
                    <a:srgbClr val="FF99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富士ポップ" panose="040F0709000000000000" pitchFamily="49" charset="-128"/>
                  <a:ea typeface="富士ポップ" panose="040F0709000000000000" pitchFamily="49" charset="-128"/>
                </a:rPr>
                <a:t>カスタードデニッシュ</a:t>
              </a:r>
              <a:endParaRPr lang="en-US" altLang="ja-JP" sz="4000" b="1" cap="none" spc="0" dirty="0">
                <a:ln w="0"/>
                <a:solidFill>
                  <a:srgbClr val="FF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富士ポップ" panose="040F0709000000000000" pitchFamily="49" charset="-128"/>
                <a:ea typeface="富士ポップ" panose="040F0709000000000000" pitchFamily="49" charset="-128"/>
              </a:endParaRP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64A37FDE-C052-3374-DE62-66F87040F800}"/>
                </a:ext>
              </a:extLst>
            </p:cNvPr>
            <p:cNvSpPr/>
            <p:nvPr/>
          </p:nvSpPr>
          <p:spPr>
            <a:xfrm rot="21054777">
              <a:off x="3565121" y="458804"/>
              <a:ext cx="3637902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800" b="1" cap="none" spc="0" dirty="0">
                  <a:ln w="0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S明朝E" panose="02020900000000000000" pitchFamily="18" charset="-128"/>
                  <a:ea typeface="HGS明朝E" panose="02020900000000000000" pitchFamily="18" charset="-128"/>
                </a:rPr>
                <a:t>夏季限定アイテム！</a:t>
              </a:r>
              <a:endParaRPr lang="en-US" altLang="ja-JP" sz="2800" b="1" cap="none" spc="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endParaRPr>
            </a:p>
          </p:txBody>
        </p: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69439B4D-5204-24CF-E065-FA03A5F0A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9837" y="790575"/>
              <a:ext cx="3278188" cy="538239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166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6005C15-5504-F7F4-6E4B-0E9F0ED6191F}"/>
              </a:ext>
            </a:extLst>
          </p:cNvPr>
          <p:cNvSpPr/>
          <p:nvPr/>
        </p:nvSpPr>
        <p:spPr>
          <a:xfrm>
            <a:off x="879894" y="1017916"/>
            <a:ext cx="5796951" cy="8643669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F5174F3-2053-3ABF-65EB-38F5E1C5C732}"/>
              </a:ext>
            </a:extLst>
          </p:cNvPr>
          <p:cNvGrpSpPr/>
          <p:nvPr/>
        </p:nvGrpSpPr>
        <p:grpSpPr>
          <a:xfrm>
            <a:off x="982213" y="1642562"/>
            <a:ext cx="5974556" cy="2657958"/>
            <a:chOff x="817790" y="2389553"/>
            <a:chExt cx="5974556" cy="2657958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21EA616B-0C13-0437-6960-EC3054693242}"/>
                </a:ext>
              </a:extLst>
            </p:cNvPr>
            <p:cNvSpPr/>
            <p:nvPr/>
          </p:nvSpPr>
          <p:spPr>
            <a:xfrm>
              <a:off x="995395" y="3330802"/>
              <a:ext cx="568145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6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フルーツデニッシュ</a:t>
              </a:r>
              <a:endParaRPr lang="en-US" altLang="ja-JP" sz="6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13367294-70AB-9606-A7DF-515C30B109C0}"/>
                </a:ext>
              </a:extLst>
            </p:cNvPr>
            <p:cNvSpPr/>
            <p:nvPr/>
          </p:nvSpPr>
          <p:spPr>
            <a:xfrm>
              <a:off x="817790" y="2389553"/>
              <a:ext cx="1775076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72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夏</a:t>
              </a:r>
              <a:r>
                <a:rPr lang="ja-JP" altLang="en-US" sz="4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の</a:t>
              </a:r>
              <a:endParaRPr lang="en-US" altLang="ja-JP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E5BC9752-B689-5500-D6BE-277005AB8532}"/>
                </a:ext>
              </a:extLst>
            </p:cNvPr>
            <p:cNvSpPr/>
            <p:nvPr/>
          </p:nvSpPr>
          <p:spPr>
            <a:xfrm>
              <a:off x="4793491" y="4124181"/>
              <a:ext cx="1998855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フェア</a:t>
              </a:r>
              <a:endParaRPr lang="en-US" altLang="ja-JP" sz="5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AF352D-AD70-5C89-0960-1346A0A541C6}"/>
              </a:ext>
            </a:extLst>
          </p:cNvPr>
          <p:cNvSpPr/>
          <p:nvPr/>
        </p:nvSpPr>
        <p:spPr>
          <a:xfrm>
            <a:off x="2689859" y="1425375"/>
            <a:ext cx="38876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0" cap="none" spc="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祥南行書体" panose="03000509000000000000" pitchFamily="65" charset="-128"/>
                <a:ea typeface="祥南行書体" panose="03000509000000000000" pitchFamily="65" charset="-128"/>
              </a:rPr>
              <a:t>旬</a:t>
            </a:r>
            <a:r>
              <a:rPr lang="ja-JP" altLang="en-US" sz="2000" b="0" cap="none" spc="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の</a:t>
            </a:r>
            <a:r>
              <a:rPr lang="ja-JP" altLang="en-US" sz="2800" b="0" cap="none" spc="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果物</a:t>
            </a:r>
            <a:r>
              <a:rPr lang="ja-JP" altLang="en-US" sz="2000" b="0" cap="none" spc="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の</a:t>
            </a:r>
            <a:r>
              <a:rPr lang="ja-JP" altLang="en-US" sz="2800" b="0" cap="none" spc="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美味しさを</a:t>
            </a:r>
            <a:endParaRPr lang="en-US" altLang="ja-JP" sz="2800" b="0" cap="none" spc="0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  <a:p>
            <a:r>
              <a:rPr lang="ja-JP" altLang="en-US" sz="280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　サクふわ</a:t>
            </a:r>
            <a:r>
              <a:rPr lang="ja-JP" altLang="en-US" sz="200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の</a:t>
            </a:r>
            <a:r>
              <a:rPr lang="ja-JP" altLang="en-US" sz="2800" b="0" cap="none" spc="0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デニッシュで！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AA0B9E0-ACCD-5BD6-2BE0-F72C538E0063}"/>
              </a:ext>
            </a:extLst>
          </p:cNvPr>
          <p:cNvSpPr/>
          <p:nvPr/>
        </p:nvSpPr>
        <p:spPr>
          <a:xfrm>
            <a:off x="1146636" y="3761911"/>
            <a:ext cx="351570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7</a:t>
            </a:r>
            <a:r>
              <a:rPr lang="ja-JP" altLang="en-US" sz="2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月</a:t>
            </a:r>
            <a:r>
              <a:rPr lang="en-US" altLang="ja-JP" sz="2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1</a:t>
            </a:r>
            <a:r>
              <a:rPr lang="ja-JP" altLang="en-US" sz="2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日～</a:t>
            </a:r>
            <a:r>
              <a:rPr lang="en-US" altLang="ja-JP" sz="2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7</a:t>
            </a:r>
            <a:r>
              <a:rPr lang="ja-JP" altLang="en-US" sz="2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日期間限定</a:t>
            </a:r>
            <a:endParaRPr lang="en-US" altLang="ja-JP" sz="2800" b="1" cap="none" spc="0" dirty="0">
              <a:ln w="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41C5F57-0B3F-D865-3255-8E25226AFCF8}"/>
              </a:ext>
            </a:extLst>
          </p:cNvPr>
          <p:cNvSpPr/>
          <p:nvPr/>
        </p:nvSpPr>
        <p:spPr>
          <a:xfrm>
            <a:off x="2757289" y="1417320"/>
            <a:ext cx="3820173" cy="1077218"/>
          </a:xfrm>
          <a:custGeom>
            <a:avLst/>
            <a:gdLst>
              <a:gd name="connsiteX0" fmla="*/ 0 w 3820173"/>
              <a:gd name="connsiteY0" fmla="*/ 179540 h 1077218"/>
              <a:gd name="connsiteX1" fmla="*/ 179540 w 3820173"/>
              <a:gd name="connsiteY1" fmla="*/ 0 h 1077218"/>
              <a:gd name="connsiteX2" fmla="*/ 791000 w 3820173"/>
              <a:gd name="connsiteY2" fmla="*/ 0 h 1077218"/>
              <a:gd name="connsiteX3" fmla="*/ 1264016 w 3820173"/>
              <a:gd name="connsiteY3" fmla="*/ 0 h 1077218"/>
              <a:gd name="connsiteX4" fmla="*/ 1806254 w 3820173"/>
              <a:gd name="connsiteY4" fmla="*/ 0 h 1077218"/>
              <a:gd name="connsiteX5" fmla="*/ 2348492 w 3820173"/>
              <a:gd name="connsiteY5" fmla="*/ 0 h 1077218"/>
              <a:gd name="connsiteX6" fmla="*/ 2821508 w 3820173"/>
              <a:gd name="connsiteY6" fmla="*/ 0 h 1077218"/>
              <a:gd name="connsiteX7" fmla="*/ 3640633 w 3820173"/>
              <a:gd name="connsiteY7" fmla="*/ 0 h 1077218"/>
              <a:gd name="connsiteX8" fmla="*/ 3820173 w 3820173"/>
              <a:gd name="connsiteY8" fmla="*/ 179540 h 1077218"/>
              <a:gd name="connsiteX9" fmla="*/ 3820173 w 3820173"/>
              <a:gd name="connsiteY9" fmla="*/ 545790 h 1077218"/>
              <a:gd name="connsiteX10" fmla="*/ 3820173 w 3820173"/>
              <a:gd name="connsiteY10" fmla="*/ 897678 h 1077218"/>
              <a:gd name="connsiteX11" fmla="*/ 3640633 w 3820173"/>
              <a:gd name="connsiteY11" fmla="*/ 1077218 h 1077218"/>
              <a:gd name="connsiteX12" fmla="*/ 3029173 w 3820173"/>
              <a:gd name="connsiteY12" fmla="*/ 1077218 h 1077218"/>
              <a:gd name="connsiteX13" fmla="*/ 2556157 w 3820173"/>
              <a:gd name="connsiteY13" fmla="*/ 1077218 h 1077218"/>
              <a:gd name="connsiteX14" fmla="*/ 1944697 w 3820173"/>
              <a:gd name="connsiteY14" fmla="*/ 1077218 h 1077218"/>
              <a:gd name="connsiteX15" fmla="*/ 1471681 w 3820173"/>
              <a:gd name="connsiteY15" fmla="*/ 1077218 h 1077218"/>
              <a:gd name="connsiteX16" fmla="*/ 894833 w 3820173"/>
              <a:gd name="connsiteY16" fmla="*/ 1077218 h 1077218"/>
              <a:gd name="connsiteX17" fmla="*/ 179540 w 3820173"/>
              <a:gd name="connsiteY17" fmla="*/ 1077218 h 1077218"/>
              <a:gd name="connsiteX18" fmla="*/ 0 w 3820173"/>
              <a:gd name="connsiteY18" fmla="*/ 897678 h 1077218"/>
              <a:gd name="connsiteX19" fmla="*/ 0 w 3820173"/>
              <a:gd name="connsiteY19" fmla="*/ 538609 h 1077218"/>
              <a:gd name="connsiteX20" fmla="*/ 0 w 3820173"/>
              <a:gd name="connsiteY20" fmla="*/ 17954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20173" h="1077218" extrusionOk="0">
                <a:moveTo>
                  <a:pt x="0" y="179540"/>
                </a:moveTo>
                <a:cubicBezTo>
                  <a:pt x="5992" y="90683"/>
                  <a:pt x="85377" y="3130"/>
                  <a:pt x="179540" y="0"/>
                </a:cubicBezTo>
                <a:cubicBezTo>
                  <a:pt x="324855" y="-33827"/>
                  <a:pt x="541447" y="9083"/>
                  <a:pt x="791000" y="0"/>
                </a:cubicBezTo>
                <a:cubicBezTo>
                  <a:pt x="1040553" y="-9083"/>
                  <a:pt x="1085651" y="52718"/>
                  <a:pt x="1264016" y="0"/>
                </a:cubicBezTo>
                <a:cubicBezTo>
                  <a:pt x="1442381" y="-52718"/>
                  <a:pt x="1557227" y="22976"/>
                  <a:pt x="1806254" y="0"/>
                </a:cubicBezTo>
                <a:cubicBezTo>
                  <a:pt x="2055281" y="-22976"/>
                  <a:pt x="2231719" y="21415"/>
                  <a:pt x="2348492" y="0"/>
                </a:cubicBezTo>
                <a:cubicBezTo>
                  <a:pt x="2465265" y="-21415"/>
                  <a:pt x="2703402" y="5847"/>
                  <a:pt x="2821508" y="0"/>
                </a:cubicBezTo>
                <a:cubicBezTo>
                  <a:pt x="2939614" y="-5847"/>
                  <a:pt x="3363303" y="11175"/>
                  <a:pt x="3640633" y="0"/>
                </a:cubicBezTo>
                <a:cubicBezTo>
                  <a:pt x="3719649" y="4939"/>
                  <a:pt x="3810265" y="83438"/>
                  <a:pt x="3820173" y="179540"/>
                </a:cubicBezTo>
                <a:cubicBezTo>
                  <a:pt x="3846947" y="274616"/>
                  <a:pt x="3806070" y="464623"/>
                  <a:pt x="3820173" y="545790"/>
                </a:cubicBezTo>
                <a:cubicBezTo>
                  <a:pt x="3834276" y="626957"/>
                  <a:pt x="3813289" y="733383"/>
                  <a:pt x="3820173" y="897678"/>
                </a:cubicBezTo>
                <a:cubicBezTo>
                  <a:pt x="3828061" y="1002672"/>
                  <a:pt x="3724509" y="1100584"/>
                  <a:pt x="3640633" y="1077218"/>
                </a:cubicBezTo>
                <a:cubicBezTo>
                  <a:pt x="3350140" y="1134517"/>
                  <a:pt x="3156483" y="1069626"/>
                  <a:pt x="3029173" y="1077218"/>
                </a:cubicBezTo>
                <a:cubicBezTo>
                  <a:pt x="2901863" y="1084810"/>
                  <a:pt x="2755659" y="1023077"/>
                  <a:pt x="2556157" y="1077218"/>
                </a:cubicBezTo>
                <a:cubicBezTo>
                  <a:pt x="2356655" y="1131359"/>
                  <a:pt x="2093759" y="1020919"/>
                  <a:pt x="1944697" y="1077218"/>
                </a:cubicBezTo>
                <a:cubicBezTo>
                  <a:pt x="1795635" y="1133517"/>
                  <a:pt x="1670758" y="1044657"/>
                  <a:pt x="1471681" y="1077218"/>
                </a:cubicBezTo>
                <a:cubicBezTo>
                  <a:pt x="1272604" y="1109779"/>
                  <a:pt x="1170018" y="1026170"/>
                  <a:pt x="894833" y="1077218"/>
                </a:cubicBezTo>
                <a:cubicBezTo>
                  <a:pt x="619648" y="1128266"/>
                  <a:pt x="433402" y="1015598"/>
                  <a:pt x="179540" y="1077218"/>
                </a:cubicBezTo>
                <a:cubicBezTo>
                  <a:pt x="90926" y="1085308"/>
                  <a:pt x="-7206" y="998141"/>
                  <a:pt x="0" y="897678"/>
                </a:cubicBezTo>
                <a:cubicBezTo>
                  <a:pt x="-24822" y="742175"/>
                  <a:pt x="14649" y="690622"/>
                  <a:pt x="0" y="538609"/>
                </a:cubicBezTo>
                <a:cubicBezTo>
                  <a:pt x="-14649" y="386596"/>
                  <a:pt x="13559" y="357078"/>
                  <a:pt x="0" y="179540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36074579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6F347C-2B0A-0F2E-6CCE-BFA5A13178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4" b="93889" l="12424" r="47623">
                        <a14:foregroundMark x1="37500" y1="72834" x2="32500" y2="78689"/>
                        <a14:foregroundMark x1="42500" y1="59251" x2="41250" y2="5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24" t="38893" r="47977"/>
          <a:stretch/>
        </p:blipFill>
        <p:spPr>
          <a:xfrm>
            <a:off x="550778" y="4050035"/>
            <a:ext cx="2572680" cy="238379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5E63241-2518-77FF-8676-B14E3969B2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520" b="64042" l="32762" r="673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36" t="18455" r="28305" b="30893"/>
          <a:stretch/>
        </p:blipFill>
        <p:spPr>
          <a:xfrm>
            <a:off x="4628753" y="4285131"/>
            <a:ext cx="2064190" cy="1612544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0D60A48-EE6A-2A0C-3845-F67116F693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720" b="80483" l="43012" r="90813">
                        <a14:foregroundMark x1="49844" y1="39375" x2="46094" y2="47917"/>
                        <a14:foregroundMark x1="46563" y1="39583" x2="49844" y2="33333"/>
                        <a14:foregroundMark x1="86719" y1="53750" x2="86563" y2="65625"/>
                        <a14:foregroundMark x1="86563" y1="65625" x2="70469" y2="77708"/>
                        <a14:foregroundMark x1="70469" y1="77708" x2="70313" y2="77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7" t="20000" r="3212" b="12797"/>
          <a:stretch/>
        </p:blipFill>
        <p:spPr>
          <a:xfrm>
            <a:off x="2757289" y="5855963"/>
            <a:ext cx="2100442" cy="177182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BB82915-4CF7-7591-525B-6A741E6E6E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548" y="7514524"/>
            <a:ext cx="2572680" cy="192951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976C0E5-A64A-58F2-23A9-63E8D20EF7C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375" b="99375" l="13281" r="86875">
                        <a14:foregroundMark x1="16719" y1="51667" x2="31406" y2="78750"/>
                        <a14:foregroundMark x1="31406" y1="78750" x2="65156" y2="85625"/>
                        <a14:foregroundMark x1="65156" y1="85625" x2="81563" y2="61875"/>
                        <a14:foregroundMark x1="81563" y1="61875" x2="84844" y2="47083"/>
                        <a14:foregroundMark x1="84063" y1="68125" x2="74531" y2="95625"/>
                        <a14:foregroundMark x1="74531" y1="95625" x2="63438" y2="99375"/>
                        <a14:foregroundMark x1="86875" y1="61667" x2="84063" y2="86458"/>
                        <a14:foregroundMark x1="53125" y1="58958" x2="28125" y2="58750"/>
                        <a14:foregroundMark x1="28125" y1="58750" x2="25625" y2="36875"/>
                        <a14:foregroundMark x1="49688" y1="10417" x2="39375" y2="9375"/>
                        <a14:foregroundMark x1="66875" y1="22292" x2="51094" y2="9375"/>
                        <a14:foregroundMark x1="13281" y1="53542" x2="20625" y2="85625"/>
                        <a14:foregroundMark x1="20625" y1="85625" x2="46875" y2="97500"/>
                        <a14:foregroundMark x1="46875" y1="97500" x2="47656" y2="97500"/>
                        <a14:foregroundMark x1="51719" y1="65417" x2="25625" y2="61667"/>
                        <a14:foregroundMark x1="16719" y1="93750" x2="37344" y2="93750"/>
                        <a14:foregroundMark x1="15313" y1="87500" x2="15313" y2="87500"/>
                        <a14:foregroundMark x1="15313" y1="86458" x2="15313" y2="7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17" r="10364"/>
          <a:stretch/>
        </p:blipFill>
        <p:spPr>
          <a:xfrm>
            <a:off x="4738512" y="5854048"/>
            <a:ext cx="1725452" cy="166082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1EE60FE-3530-F903-61B8-CB26960FE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167" b="95833" l="10000" r="90000">
                        <a14:foregroundMark x1="30781" y1="9722" x2="31406" y2="9722"/>
                        <a14:foregroundMark x1="45000" y1="6389" x2="52188" y2="10556"/>
                        <a14:foregroundMark x1="70156" y1="4722" x2="60156" y2="4722"/>
                        <a14:foregroundMark x1="63281" y1="87500" x2="30781" y2="91389"/>
                        <a14:foregroundMark x1="34688" y1="95278" x2="31719" y2="92778"/>
                        <a14:foregroundMark x1="39531" y1="95833" x2="38281" y2="94444"/>
                        <a14:foregroundMark x1="27969" y1="92778" x2="27969" y2="87500"/>
                        <a14:foregroundMark x1="22656" y1="90000" x2="22656" y2="86111"/>
                        <a14:foregroundMark x1="55469" y1="4722" x2="52031" y2="5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46" y="7942043"/>
            <a:ext cx="2170978" cy="148092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E0B4B7C-B3D2-553D-C282-532FE9BC45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" y="5930329"/>
            <a:ext cx="2428389" cy="1821292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0C5619EF-C70A-B205-CC6A-71C1CACA39D9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3911" b="86611" l="19847" r="67847">
                        <a14:foregroundMark x1="20469" y1="58548" x2="36094" y2="77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47" t="16074" r="26153" b="5551"/>
          <a:stretch/>
        </p:blipFill>
        <p:spPr>
          <a:xfrm>
            <a:off x="4802551" y="7745170"/>
            <a:ext cx="1872935" cy="1632291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CC88C148-1073-8964-2E1D-4F89BE5B0117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463" b="77063" l="30600" r="77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74" t="8888" r="16967" b="15362"/>
          <a:stretch/>
        </p:blipFill>
        <p:spPr>
          <a:xfrm>
            <a:off x="2567533" y="4255489"/>
            <a:ext cx="2170979" cy="1825940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83968C7-BBC9-8202-E9BB-1ECA36A4C6A1}"/>
              </a:ext>
            </a:extLst>
          </p:cNvPr>
          <p:cNvSpPr/>
          <p:nvPr/>
        </p:nvSpPr>
        <p:spPr>
          <a:xfrm>
            <a:off x="4846331" y="9253641"/>
            <a:ext cx="93647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パイナップル</a:t>
            </a:r>
            <a:endParaRPr lang="ja-JP" altLang="en-US" sz="1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D1ED3D1-EBE9-E016-EA8D-0C87968E3C79}"/>
              </a:ext>
            </a:extLst>
          </p:cNvPr>
          <p:cNvSpPr/>
          <p:nvPr/>
        </p:nvSpPr>
        <p:spPr>
          <a:xfrm>
            <a:off x="2781707" y="5855963"/>
            <a:ext cx="73770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ラズベリー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3604C05E-551F-16A8-E363-75D337201738}"/>
              </a:ext>
            </a:extLst>
          </p:cNvPr>
          <p:cNvSpPr/>
          <p:nvPr/>
        </p:nvSpPr>
        <p:spPr>
          <a:xfrm>
            <a:off x="4851675" y="7503051"/>
            <a:ext cx="95410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ミックスベリー</a:t>
            </a:r>
            <a:endParaRPr lang="ja-JP" altLang="en-US" sz="1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EED20B5E-2DB3-A50E-2635-415AA3A25111}"/>
              </a:ext>
            </a:extLst>
          </p:cNvPr>
          <p:cNvSpPr/>
          <p:nvPr/>
        </p:nvSpPr>
        <p:spPr>
          <a:xfrm>
            <a:off x="2915141" y="7473897"/>
            <a:ext cx="115768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シャインマスカット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95D30591-E978-DB62-9FBE-0A30006D0298}"/>
              </a:ext>
            </a:extLst>
          </p:cNvPr>
          <p:cNvSpPr/>
          <p:nvPr/>
        </p:nvSpPr>
        <p:spPr>
          <a:xfrm>
            <a:off x="2955385" y="9272251"/>
            <a:ext cx="58541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チェリー</a:t>
            </a:r>
            <a:endParaRPr lang="ja-JP" altLang="en-US" sz="1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BD45C8F-C9C6-49C6-7C55-4DEB45D0D070}"/>
              </a:ext>
            </a:extLst>
          </p:cNvPr>
          <p:cNvSpPr/>
          <p:nvPr/>
        </p:nvSpPr>
        <p:spPr>
          <a:xfrm>
            <a:off x="971000" y="9290145"/>
            <a:ext cx="150554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レモンカスタードクリーム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A9C2167B-84BE-5048-398F-D0CAC81E88BF}"/>
              </a:ext>
            </a:extLst>
          </p:cNvPr>
          <p:cNvSpPr/>
          <p:nvPr/>
        </p:nvSpPr>
        <p:spPr>
          <a:xfrm>
            <a:off x="1084158" y="7473897"/>
            <a:ext cx="54694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アンズ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E458C1E-9AFA-1411-3981-A64BA20A4E7F}"/>
              </a:ext>
            </a:extLst>
          </p:cNvPr>
          <p:cNvSpPr/>
          <p:nvPr/>
        </p:nvSpPr>
        <p:spPr>
          <a:xfrm>
            <a:off x="986711" y="5855963"/>
            <a:ext cx="64633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マンゴー</a:t>
            </a:r>
            <a:endParaRPr lang="ja-JP" altLang="en-US" sz="1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0BF97817-3C81-71B2-0C61-B1C5922B8D57}"/>
              </a:ext>
            </a:extLst>
          </p:cNvPr>
          <p:cNvSpPr/>
          <p:nvPr/>
        </p:nvSpPr>
        <p:spPr>
          <a:xfrm>
            <a:off x="4723991" y="5702505"/>
            <a:ext cx="54374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遊びメモ書き" panose="02000600000000000000" pitchFamily="2" charset="-128"/>
                <a:ea typeface="遊びメモ書き" panose="02000600000000000000" pitchFamily="2" charset="-128"/>
              </a:rPr>
              <a:t>黄桃</a:t>
            </a:r>
            <a:endParaRPr lang="ja-JP" altLang="en-US" sz="1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遊びメモ書き" panose="02000600000000000000" pitchFamily="2" charset="-128"/>
              <a:ea typeface="遊びメモ書き" panose="020006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660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</TotalTime>
  <Words>531</Words>
  <Application>Microsoft Office PowerPoint</Application>
  <PresentationFormat>ユーザー設定</PresentationFormat>
  <Paragraphs>109</Paragraphs>
  <Slides>3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5" baseType="lpstr">
      <vt:lpstr>ＤＦＧ太丸ゴシック体</vt:lpstr>
      <vt:lpstr>HGS明朝E</vt:lpstr>
      <vt:lpstr>ＭＳ ゴシック</vt:lpstr>
      <vt:lpstr>しょかきうたげ（無料版）</vt:lpstr>
      <vt:lpstr>祥南行書体</vt:lpstr>
      <vt:lpstr>富士ポップ</vt:lpstr>
      <vt:lpstr>遊びメモ書き</vt:lpstr>
      <vt:lpstr>Aptos</vt:lpstr>
      <vt:lpstr>Aptos Display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8</cp:revision>
  <dcterms:created xsi:type="dcterms:W3CDTF">2024-07-23T03:00:43Z</dcterms:created>
  <dcterms:modified xsi:type="dcterms:W3CDTF">2024-08-12T06:44:42Z</dcterms:modified>
</cp:coreProperties>
</file>