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8" r:id="rId2"/>
  </p:sldIdLst>
  <p:sldSz cx="9601200" cy="12801600" type="A3"/>
  <p:notesSz cx="6858000" cy="9144000"/>
  <p:defaultTextStyle>
    <a:defPPr>
      <a:defRPr lang="en-US"/>
    </a:defPPr>
    <a:lvl1pPr marL="0" algn="l" defTabSz="561167" rtl="0" eaLnBrk="1" latinLnBrk="0" hangingPunct="1">
      <a:defRPr sz="2209" kern="1200">
        <a:solidFill>
          <a:schemeClr val="tx1"/>
        </a:solidFill>
        <a:latin typeface="+mn-lt"/>
        <a:ea typeface="+mn-ea"/>
        <a:cs typeface="+mn-cs"/>
      </a:defRPr>
    </a:lvl1pPr>
    <a:lvl2pPr marL="561167" algn="l" defTabSz="561167" rtl="0" eaLnBrk="1" latinLnBrk="0" hangingPunct="1">
      <a:defRPr sz="2209" kern="1200">
        <a:solidFill>
          <a:schemeClr val="tx1"/>
        </a:solidFill>
        <a:latin typeface="+mn-lt"/>
        <a:ea typeface="+mn-ea"/>
        <a:cs typeface="+mn-cs"/>
      </a:defRPr>
    </a:lvl2pPr>
    <a:lvl3pPr marL="1122335" algn="l" defTabSz="561167" rtl="0" eaLnBrk="1" latinLnBrk="0" hangingPunct="1">
      <a:defRPr sz="2209" kern="1200">
        <a:solidFill>
          <a:schemeClr val="tx1"/>
        </a:solidFill>
        <a:latin typeface="+mn-lt"/>
        <a:ea typeface="+mn-ea"/>
        <a:cs typeface="+mn-cs"/>
      </a:defRPr>
    </a:lvl3pPr>
    <a:lvl4pPr marL="1683502" algn="l" defTabSz="561167" rtl="0" eaLnBrk="1" latinLnBrk="0" hangingPunct="1">
      <a:defRPr sz="2209" kern="1200">
        <a:solidFill>
          <a:schemeClr val="tx1"/>
        </a:solidFill>
        <a:latin typeface="+mn-lt"/>
        <a:ea typeface="+mn-ea"/>
        <a:cs typeface="+mn-cs"/>
      </a:defRPr>
    </a:lvl4pPr>
    <a:lvl5pPr marL="2244669" algn="l" defTabSz="561167" rtl="0" eaLnBrk="1" latinLnBrk="0" hangingPunct="1">
      <a:defRPr sz="2209" kern="1200">
        <a:solidFill>
          <a:schemeClr val="tx1"/>
        </a:solidFill>
        <a:latin typeface="+mn-lt"/>
        <a:ea typeface="+mn-ea"/>
        <a:cs typeface="+mn-cs"/>
      </a:defRPr>
    </a:lvl5pPr>
    <a:lvl6pPr marL="2805836" algn="l" defTabSz="561167" rtl="0" eaLnBrk="1" latinLnBrk="0" hangingPunct="1">
      <a:defRPr sz="2209" kern="1200">
        <a:solidFill>
          <a:schemeClr val="tx1"/>
        </a:solidFill>
        <a:latin typeface="+mn-lt"/>
        <a:ea typeface="+mn-ea"/>
        <a:cs typeface="+mn-cs"/>
      </a:defRPr>
    </a:lvl6pPr>
    <a:lvl7pPr marL="3367004" algn="l" defTabSz="561167" rtl="0" eaLnBrk="1" latinLnBrk="0" hangingPunct="1">
      <a:defRPr sz="2209" kern="1200">
        <a:solidFill>
          <a:schemeClr val="tx1"/>
        </a:solidFill>
        <a:latin typeface="+mn-lt"/>
        <a:ea typeface="+mn-ea"/>
        <a:cs typeface="+mn-cs"/>
      </a:defRPr>
    </a:lvl7pPr>
    <a:lvl8pPr marL="3928171" algn="l" defTabSz="561167" rtl="0" eaLnBrk="1" latinLnBrk="0" hangingPunct="1">
      <a:defRPr sz="2209" kern="1200">
        <a:solidFill>
          <a:schemeClr val="tx1"/>
        </a:solidFill>
        <a:latin typeface="+mn-lt"/>
        <a:ea typeface="+mn-ea"/>
        <a:cs typeface="+mn-cs"/>
      </a:defRPr>
    </a:lvl8pPr>
    <a:lvl9pPr marL="4489338" algn="l" defTabSz="561167" rtl="0" eaLnBrk="1" latinLnBrk="0" hangingPunct="1">
      <a:defRPr sz="220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25" d="100"/>
          <a:sy n="25" d="100"/>
        </p:scale>
        <p:origin x="2222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1" y="2095078"/>
            <a:ext cx="8161020" cy="4456853"/>
          </a:xfrm>
        </p:spPr>
        <p:txBody>
          <a:bodyPr anchor="b"/>
          <a:lstStyle>
            <a:lvl1pPr algn="ctr">
              <a:defRPr sz="593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1" y="6723805"/>
            <a:ext cx="7200900" cy="3090756"/>
          </a:xfrm>
        </p:spPr>
        <p:txBody>
          <a:bodyPr/>
          <a:lstStyle>
            <a:lvl1pPr marL="0" indent="0" algn="ctr">
              <a:buNone/>
              <a:defRPr sz="2375"/>
            </a:lvl1pPr>
            <a:lvl2pPr marL="452540" indent="0" algn="ctr">
              <a:buNone/>
              <a:defRPr sz="1979"/>
            </a:lvl2pPr>
            <a:lvl3pPr marL="905080" indent="0" algn="ctr">
              <a:buNone/>
              <a:defRPr sz="1782"/>
            </a:lvl3pPr>
            <a:lvl4pPr marL="1357621" indent="0" algn="ctr">
              <a:buNone/>
              <a:defRPr sz="1584"/>
            </a:lvl4pPr>
            <a:lvl5pPr marL="1810161" indent="0" algn="ctr">
              <a:buNone/>
              <a:defRPr sz="1584"/>
            </a:lvl5pPr>
            <a:lvl6pPr marL="2262701" indent="0" algn="ctr">
              <a:buNone/>
              <a:defRPr sz="1584"/>
            </a:lvl6pPr>
            <a:lvl7pPr marL="2715241" indent="0" algn="ctr">
              <a:buNone/>
              <a:defRPr sz="1584"/>
            </a:lvl7pPr>
            <a:lvl8pPr marL="3167782" indent="0" algn="ctr">
              <a:buNone/>
              <a:defRPr sz="1584"/>
            </a:lvl8pPr>
            <a:lvl9pPr marL="3620322" indent="0" algn="ctr">
              <a:buNone/>
              <a:defRPr sz="1584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2F6F-B18C-4AE5-8A9E-4A2DF9CEEC1E}" type="datetimeFigureOut">
              <a:rPr kumimoji="1" lang="ja-JP" altLang="en-US" smtClean="0"/>
              <a:t>2024/8/12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75BF7-67C8-4635-B325-67CB2532AA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26730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2F6F-B18C-4AE5-8A9E-4A2DF9CEEC1E}" type="datetimeFigureOut">
              <a:rPr kumimoji="1" lang="ja-JP" altLang="en-US" smtClean="0"/>
              <a:t>2024/8/12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75BF7-67C8-4635-B325-67CB2532AA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6045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3" y="3191514"/>
            <a:ext cx="8281035" cy="5325109"/>
          </a:xfrm>
        </p:spPr>
        <p:txBody>
          <a:bodyPr anchor="b"/>
          <a:lstStyle>
            <a:lvl1pPr>
              <a:defRPr sz="593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3" y="8567001"/>
            <a:ext cx="8281035" cy="2800349"/>
          </a:xfrm>
        </p:spPr>
        <p:txBody>
          <a:bodyPr/>
          <a:lstStyle>
            <a:lvl1pPr marL="0" indent="0">
              <a:buNone/>
              <a:defRPr sz="2375">
                <a:solidFill>
                  <a:schemeClr val="tx1">
                    <a:tint val="82000"/>
                  </a:schemeClr>
                </a:solidFill>
              </a:defRPr>
            </a:lvl1pPr>
            <a:lvl2pPr marL="452540" indent="0">
              <a:buNone/>
              <a:defRPr sz="1979">
                <a:solidFill>
                  <a:schemeClr val="tx1">
                    <a:tint val="82000"/>
                  </a:schemeClr>
                </a:solidFill>
              </a:defRPr>
            </a:lvl2pPr>
            <a:lvl3pPr marL="905080" indent="0">
              <a:buNone/>
              <a:defRPr sz="1782">
                <a:solidFill>
                  <a:schemeClr val="tx1">
                    <a:tint val="82000"/>
                  </a:schemeClr>
                </a:solidFill>
              </a:defRPr>
            </a:lvl3pPr>
            <a:lvl4pPr marL="1357621" indent="0">
              <a:buNone/>
              <a:defRPr sz="1584">
                <a:solidFill>
                  <a:schemeClr val="tx1">
                    <a:tint val="82000"/>
                  </a:schemeClr>
                </a:solidFill>
              </a:defRPr>
            </a:lvl4pPr>
            <a:lvl5pPr marL="1810161" indent="0">
              <a:buNone/>
              <a:defRPr sz="1584">
                <a:solidFill>
                  <a:schemeClr val="tx1">
                    <a:tint val="82000"/>
                  </a:schemeClr>
                </a:solidFill>
              </a:defRPr>
            </a:lvl5pPr>
            <a:lvl6pPr marL="2262701" indent="0">
              <a:buNone/>
              <a:defRPr sz="1584">
                <a:solidFill>
                  <a:schemeClr val="tx1">
                    <a:tint val="82000"/>
                  </a:schemeClr>
                </a:solidFill>
              </a:defRPr>
            </a:lvl6pPr>
            <a:lvl7pPr marL="2715241" indent="0">
              <a:buNone/>
              <a:defRPr sz="1584">
                <a:solidFill>
                  <a:schemeClr val="tx1">
                    <a:tint val="82000"/>
                  </a:schemeClr>
                </a:solidFill>
              </a:defRPr>
            </a:lvl7pPr>
            <a:lvl8pPr marL="3167782" indent="0">
              <a:buNone/>
              <a:defRPr sz="1584">
                <a:solidFill>
                  <a:schemeClr val="tx1">
                    <a:tint val="82000"/>
                  </a:schemeClr>
                </a:solidFill>
              </a:defRPr>
            </a:lvl8pPr>
            <a:lvl9pPr marL="3620322" indent="0">
              <a:buNone/>
              <a:defRPr sz="1584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2F6F-B18C-4AE5-8A9E-4A2DF9CEEC1E}" type="datetimeFigureOut">
              <a:rPr kumimoji="1" lang="ja-JP" altLang="en-US" smtClean="0"/>
              <a:t>2024/8/12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75BF7-67C8-4635-B325-67CB2532AA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5629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4"/>
            <a:ext cx="4080510" cy="812249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7" y="3407834"/>
            <a:ext cx="4080510" cy="812249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2F6F-B18C-4AE5-8A9E-4A2DF9CEEC1E}" type="datetimeFigureOut">
              <a:rPr kumimoji="1" lang="ja-JP" altLang="en-US" smtClean="0"/>
              <a:t>2024/8/12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75BF7-67C8-4635-B325-67CB2532AA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09089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69"/>
            <a:ext cx="8281035" cy="2474385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375" b="1"/>
            </a:lvl1pPr>
            <a:lvl2pPr marL="452540" indent="0">
              <a:buNone/>
              <a:defRPr sz="1979" b="1"/>
            </a:lvl2pPr>
            <a:lvl3pPr marL="905080" indent="0">
              <a:buNone/>
              <a:defRPr sz="1782" b="1"/>
            </a:lvl3pPr>
            <a:lvl4pPr marL="1357621" indent="0">
              <a:buNone/>
              <a:defRPr sz="1584" b="1"/>
            </a:lvl4pPr>
            <a:lvl5pPr marL="1810161" indent="0">
              <a:buNone/>
              <a:defRPr sz="1584" b="1"/>
            </a:lvl5pPr>
            <a:lvl6pPr marL="2262701" indent="0">
              <a:buNone/>
              <a:defRPr sz="1584" b="1"/>
            </a:lvl6pPr>
            <a:lvl7pPr marL="2715241" indent="0">
              <a:buNone/>
              <a:defRPr sz="1584" b="1"/>
            </a:lvl7pPr>
            <a:lvl8pPr marL="3167782" indent="0">
              <a:buNone/>
              <a:defRPr sz="1584" b="1"/>
            </a:lvl8pPr>
            <a:lvl9pPr marL="3620322" indent="0">
              <a:buNone/>
              <a:defRPr sz="1584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1"/>
            <a:ext cx="4061757" cy="687789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9" y="3138171"/>
            <a:ext cx="4081761" cy="1537969"/>
          </a:xfrm>
        </p:spPr>
        <p:txBody>
          <a:bodyPr anchor="b"/>
          <a:lstStyle>
            <a:lvl1pPr marL="0" indent="0">
              <a:buNone/>
              <a:defRPr sz="2375" b="1"/>
            </a:lvl1pPr>
            <a:lvl2pPr marL="452540" indent="0">
              <a:buNone/>
              <a:defRPr sz="1979" b="1"/>
            </a:lvl2pPr>
            <a:lvl3pPr marL="905080" indent="0">
              <a:buNone/>
              <a:defRPr sz="1782" b="1"/>
            </a:lvl3pPr>
            <a:lvl4pPr marL="1357621" indent="0">
              <a:buNone/>
              <a:defRPr sz="1584" b="1"/>
            </a:lvl4pPr>
            <a:lvl5pPr marL="1810161" indent="0">
              <a:buNone/>
              <a:defRPr sz="1584" b="1"/>
            </a:lvl5pPr>
            <a:lvl6pPr marL="2262701" indent="0">
              <a:buNone/>
              <a:defRPr sz="1584" b="1"/>
            </a:lvl6pPr>
            <a:lvl7pPr marL="2715241" indent="0">
              <a:buNone/>
              <a:defRPr sz="1584" b="1"/>
            </a:lvl7pPr>
            <a:lvl8pPr marL="3167782" indent="0">
              <a:buNone/>
              <a:defRPr sz="1584" b="1"/>
            </a:lvl8pPr>
            <a:lvl9pPr marL="3620322" indent="0">
              <a:buNone/>
              <a:defRPr sz="1584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9" y="4676141"/>
            <a:ext cx="4081761" cy="687789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2F6F-B18C-4AE5-8A9E-4A2DF9CEEC1E}" type="datetimeFigureOut">
              <a:rPr kumimoji="1" lang="ja-JP" altLang="en-US" smtClean="0"/>
              <a:t>2024/8/12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75BF7-67C8-4635-B325-67CB2532AA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795688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2F6F-B18C-4AE5-8A9E-4A2DF9CEEC1E}" type="datetimeFigureOut">
              <a:rPr kumimoji="1" lang="ja-JP" altLang="en-US" smtClean="0"/>
              <a:t>2024/8/12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75BF7-67C8-4635-B325-67CB2532AA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41745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2F6F-B18C-4AE5-8A9E-4A2DF9CEEC1E}" type="datetimeFigureOut">
              <a:rPr kumimoji="1" lang="ja-JP" altLang="en-US" smtClean="0"/>
              <a:t>2024/8/12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75BF7-67C8-4635-B325-67CB2532AA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1535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167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2" y="1843196"/>
            <a:ext cx="4860607" cy="9097433"/>
          </a:xfrm>
        </p:spPr>
        <p:txBody>
          <a:bodyPr/>
          <a:lstStyle>
            <a:lvl1pPr>
              <a:defRPr sz="3167"/>
            </a:lvl1pPr>
            <a:lvl2pPr>
              <a:defRPr sz="2772"/>
            </a:lvl2pPr>
            <a:lvl3pPr>
              <a:defRPr sz="2375"/>
            </a:lvl3pPr>
            <a:lvl4pPr>
              <a:defRPr sz="1979"/>
            </a:lvl4pPr>
            <a:lvl5pPr>
              <a:defRPr sz="1979"/>
            </a:lvl5pPr>
            <a:lvl6pPr>
              <a:defRPr sz="1979"/>
            </a:lvl6pPr>
            <a:lvl7pPr>
              <a:defRPr sz="1979"/>
            </a:lvl7pPr>
            <a:lvl8pPr>
              <a:defRPr sz="1979"/>
            </a:lvl8pPr>
            <a:lvl9pPr>
              <a:defRPr sz="1979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584"/>
            </a:lvl1pPr>
            <a:lvl2pPr marL="452540" indent="0">
              <a:buNone/>
              <a:defRPr sz="1385"/>
            </a:lvl2pPr>
            <a:lvl3pPr marL="905080" indent="0">
              <a:buNone/>
              <a:defRPr sz="1188"/>
            </a:lvl3pPr>
            <a:lvl4pPr marL="1357621" indent="0">
              <a:buNone/>
              <a:defRPr sz="990"/>
            </a:lvl4pPr>
            <a:lvl5pPr marL="1810161" indent="0">
              <a:buNone/>
              <a:defRPr sz="990"/>
            </a:lvl5pPr>
            <a:lvl6pPr marL="2262701" indent="0">
              <a:buNone/>
              <a:defRPr sz="990"/>
            </a:lvl6pPr>
            <a:lvl7pPr marL="2715241" indent="0">
              <a:buNone/>
              <a:defRPr sz="990"/>
            </a:lvl7pPr>
            <a:lvl8pPr marL="3167782" indent="0">
              <a:buNone/>
              <a:defRPr sz="990"/>
            </a:lvl8pPr>
            <a:lvl9pPr marL="3620322" indent="0">
              <a:buNone/>
              <a:defRPr sz="99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2F6F-B18C-4AE5-8A9E-4A2DF9CEEC1E}" type="datetimeFigureOut">
              <a:rPr kumimoji="1" lang="ja-JP" altLang="en-US" smtClean="0"/>
              <a:t>2024/8/12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75BF7-67C8-4635-B325-67CB2532AA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140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167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2" y="1843196"/>
            <a:ext cx="4860607" cy="9097433"/>
          </a:xfrm>
        </p:spPr>
        <p:txBody>
          <a:bodyPr anchor="t"/>
          <a:lstStyle>
            <a:lvl1pPr marL="0" indent="0">
              <a:buNone/>
              <a:defRPr sz="3167"/>
            </a:lvl1pPr>
            <a:lvl2pPr marL="452540" indent="0">
              <a:buNone/>
              <a:defRPr sz="2772"/>
            </a:lvl2pPr>
            <a:lvl3pPr marL="905080" indent="0">
              <a:buNone/>
              <a:defRPr sz="2375"/>
            </a:lvl3pPr>
            <a:lvl4pPr marL="1357621" indent="0">
              <a:buNone/>
              <a:defRPr sz="1979"/>
            </a:lvl4pPr>
            <a:lvl5pPr marL="1810161" indent="0">
              <a:buNone/>
              <a:defRPr sz="1979"/>
            </a:lvl5pPr>
            <a:lvl6pPr marL="2262701" indent="0">
              <a:buNone/>
              <a:defRPr sz="1979"/>
            </a:lvl6pPr>
            <a:lvl7pPr marL="2715241" indent="0">
              <a:buNone/>
              <a:defRPr sz="1979"/>
            </a:lvl7pPr>
            <a:lvl8pPr marL="3167782" indent="0">
              <a:buNone/>
              <a:defRPr sz="1979"/>
            </a:lvl8pPr>
            <a:lvl9pPr marL="3620322" indent="0">
              <a:buNone/>
              <a:defRPr sz="1979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584"/>
            </a:lvl1pPr>
            <a:lvl2pPr marL="452540" indent="0">
              <a:buNone/>
              <a:defRPr sz="1385"/>
            </a:lvl2pPr>
            <a:lvl3pPr marL="905080" indent="0">
              <a:buNone/>
              <a:defRPr sz="1188"/>
            </a:lvl3pPr>
            <a:lvl4pPr marL="1357621" indent="0">
              <a:buNone/>
              <a:defRPr sz="990"/>
            </a:lvl4pPr>
            <a:lvl5pPr marL="1810161" indent="0">
              <a:buNone/>
              <a:defRPr sz="990"/>
            </a:lvl5pPr>
            <a:lvl6pPr marL="2262701" indent="0">
              <a:buNone/>
              <a:defRPr sz="990"/>
            </a:lvl6pPr>
            <a:lvl7pPr marL="2715241" indent="0">
              <a:buNone/>
              <a:defRPr sz="990"/>
            </a:lvl7pPr>
            <a:lvl8pPr marL="3167782" indent="0">
              <a:buNone/>
              <a:defRPr sz="990"/>
            </a:lvl8pPr>
            <a:lvl9pPr marL="3620322" indent="0">
              <a:buNone/>
              <a:defRPr sz="99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2F6F-B18C-4AE5-8A9E-4A2DF9CEEC1E}" type="datetimeFigureOut">
              <a:rPr kumimoji="1" lang="ja-JP" altLang="en-US" smtClean="0"/>
              <a:t>2024/8/12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75BF7-67C8-4635-B325-67CB2532AA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0136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2F6F-B18C-4AE5-8A9E-4A2DF9CEEC1E}" type="datetimeFigureOut">
              <a:rPr kumimoji="1" lang="ja-JP" altLang="en-US" smtClean="0"/>
              <a:t>2024/8/12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75BF7-67C8-4635-B325-67CB2532AA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48378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60" y="681567"/>
            <a:ext cx="2070259" cy="10848764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4" y="681567"/>
            <a:ext cx="6090761" cy="10848764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2F6F-B18C-4AE5-8A9E-4A2DF9CEEC1E}" type="datetimeFigureOut">
              <a:rPr kumimoji="1" lang="ja-JP" altLang="en-US" smtClean="0"/>
              <a:t>2024/8/12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75BF7-67C8-4635-B325-67CB2532AA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5795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69"/>
            <a:ext cx="8281035" cy="24743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4"/>
            <a:ext cx="8281035" cy="81224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4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88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D82F6F-B18C-4AE5-8A9E-4A2DF9CEEC1E}" type="datetimeFigureOut">
              <a:rPr kumimoji="1" lang="ja-JP" altLang="en-US" smtClean="0"/>
              <a:t>2024/8/12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88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88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4975BF7-67C8-4635-B325-67CB2532AA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8283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05080" rtl="0" eaLnBrk="1" latinLnBrk="0" hangingPunct="1">
        <a:lnSpc>
          <a:spcPct val="90000"/>
        </a:lnSpc>
        <a:spcBef>
          <a:spcPct val="0"/>
        </a:spcBef>
        <a:buNone/>
        <a:defRPr kumimoji="1" sz="435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6271" indent="-226271" algn="l" defTabSz="905080" rtl="0" eaLnBrk="1" latinLnBrk="0" hangingPunct="1">
        <a:lnSpc>
          <a:spcPct val="90000"/>
        </a:lnSpc>
        <a:spcBef>
          <a:spcPts val="990"/>
        </a:spcBef>
        <a:buFont typeface="Arial" panose="020B0604020202020204" pitchFamily="34" charset="0"/>
        <a:buChar char="•"/>
        <a:defRPr kumimoji="1" sz="2772" kern="1200">
          <a:solidFill>
            <a:schemeClr val="tx1"/>
          </a:solidFill>
          <a:latin typeface="+mn-lt"/>
          <a:ea typeface="+mn-ea"/>
          <a:cs typeface="+mn-cs"/>
        </a:defRPr>
      </a:lvl1pPr>
      <a:lvl2pPr marL="678810" indent="-226271" algn="l" defTabSz="905080" rtl="0" eaLnBrk="1" latinLnBrk="0" hangingPunct="1">
        <a:lnSpc>
          <a:spcPct val="90000"/>
        </a:lnSpc>
        <a:spcBef>
          <a:spcPts val="494"/>
        </a:spcBef>
        <a:buFont typeface="Arial" panose="020B0604020202020204" pitchFamily="34" charset="0"/>
        <a:buChar char="•"/>
        <a:defRPr kumimoji="1" sz="2375" kern="1200">
          <a:solidFill>
            <a:schemeClr val="tx1"/>
          </a:solidFill>
          <a:latin typeface="+mn-lt"/>
          <a:ea typeface="+mn-ea"/>
          <a:cs typeface="+mn-cs"/>
        </a:defRPr>
      </a:lvl2pPr>
      <a:lvl3pPr marL="1131350" indent="-226271" algn="l" defTabSz="905080" rtl="0" eaLnBrk="1" latinLnBrk="0" hangingPunct="1">
        <a:lnSpc>
          <a:spcPct val="90000"/>
        </a:lnSpc>
        <a:spcBef>
          <a:spcPts val="494"/>
        </a:spcBef>
        <a:buFont typeface="Arial" panose="020B0604020202020204" pitchFamily="34" charset="0"/>
        <a:buChar char="•"/>
        <a:defRPr kumimoji="1" sz="1979" kern="1200">
          <a:solidFill>
            <a:schemeClr val="tx1"/>
          </a:solidFill>
          <a:latin typeface="+mn-lt"/>
          <a:ea typeface="+mn-ea"/>
          <a:cs typeface="+mn-cs"/>
        </a:defRPr>
      </a:lvl3pPr>
      <a:lvl4pPr marL="1583890" indent="-226271" algn="l" defTabSz="905080" rtl="0" eaLnBrk="1" latinLnBrk="0" hangingPunct="1">
        <a:lnSpc>
          <a:spcPct val="90000"/>
        </a:lnSpc>
        <a:spcBef>
          <a:spcPts val="494"/>
        </a:spcBef>
        <a:buFont typeface="Arial" panose="020B0604020202020204" pitchFamily="34" charset="0"/>
        <a:buChar char="•"/>
        <a:defRPr kumimoji="1" sz="1782" kern="1200">
          <a:solidFill>
            <a:schemeClr val="tx1"/>
          </a:solidFill>
          <a:latin typeface="+mn-lt"/>
          <a:ea typeface="+mn-ea"/>
          <a:cs typeface="+mn-cs"/>
        </a:defRPr>
      </a:lvl4pPr>
      <a:lvl5pPr marL="2036431" indent="-226271" algn="l" defTabSz="905080" rtl="0" eaLnBrk="1" latinLnBrk="0" hangingPunct="1">
        <a:lnSpc>
          <a:spcPct val="90000"/>
        </a:lnSpc>
        <a:spcBef>
          <a:spcPts val="494"/>
        </a:spcBef>
        <a:buFont typeface="Arial" panose="020B0604020202020204" pitchFamily="34" charset="0"/>
        <a:buChar char="•"/>
        <a:defRPr kumimoji="1" sz="1782" kern="1200">
          <a:solidFill>
            <a:schemeClr val="tx1"/>
          </a:solidFill>
          <a:latin typeface="+mn-lt"/>
          <a:ea typeface="+mn-ea"/>
          <a:cs typeface="+mn-cs"/>
        </a:defRPr>
      </a:lvl5pPr>
      <a:lvl6pPr marL="2488971" indent="-226271" algn="l" defTabSz="905080" rtl="0" eaLnBrk="1" latinLnBrk="0" hangingPunct="1">
        <a:lnSpc>
          <a:spcPct val="90000"/>
        </a:lnSpc>
        <a:spcBef>
          <a:spcPts val="494"/>
        </a:spcBef>
        <a:buFont typeface="Arial" panose="020B0604020202020204" pitchFamily="34" charset="0"/>
        <a:buChar char="•"/>
        <a:defRPr kumimoji="1" sz="1782" kern="1200">
          <a:solidFill>
            <a:schemeClr val="tx1"/>
          </a:solidFill>
          <a:latin typeface="+mn-lt"/>
          <a:ea typeface="+mn-ea"/>
          <a:cs typeface="+mn-cs"/>
        </a:defRPr>
      </a:lvl6pPr>
      <a:lvl7pPr marL="2941511" indent="-226271" algn="l" defTabSz="905080" rtl="0" eaLnBrk="1" latinLnBrk="0" hangingPunct="1">
        <a:lnSpc>
          <a:spcPct val="90000"/>
        </a:lnSpc>
        <a:spcBef>
          <a:spcPts val="494"/>
        </a:spcBef>
        <a:buFont typeface="Arial" panose="020B0604020202020204" pitchFamily="34" charset="0"/>
        <a:buChar char="•"/>
        <a:defRPr kumimoji="1" sz="1782" kern="1200">
          <a:solidFill>
            <a:schemeClr val="tx1"/>
          </a:solidFill>
          <a:latin typeface="+mn-lt"/>
          <a:ea typeface="+mn-ea"/>
          <a:cs typeface="+mn-cs"/>
        </a:defRPr>
      </a:lvl7pPr>
      <a:lvl8pPr marL="3394051" indent="-226271" algn="l" defTabSz="905080" rtl="0" eaLnBrk="1" latinLnBrk="0" hangingPunct="1">
        <a:lnSpc>
          <a:spcPct val="90000"/>
        </a:lnSpc>
        <a:spcBef>
          <a:spcPts val="494"/>
        </a:spcBef>
        <a:buFont typeface="Arial" panose="020B0604020202020204" pitchFamily="34" charset="0"/>
        <a:buChar char="•"/>
        <a:defRPr kumimoji="1" sz="1782" kern="1200">
          <a:solidFill>
            <a:schemeClr val="tx1"/>
          </a:solidFill>
          <a:latin typeface="+mn-lt"/>
          <a:ea typeface="+mn-ea"/>
          <a:cs typeface="+mn-cs"/>
        </a:defRPr>
      </a:lvl8pPr>
      <a:lvl9pPr marL="3846592" indent="-226271" algn="l" defTabSz="905080" rtl="0" eaLnBrk="1" latinLnBrk="0" hangingPunct="1">
        <a:lnSpc>
          <a:spcPct val="90000"/>
        </a:lnSpc>
        <a:spcBef>
          <a:spcPts val="494"/>
        </a:spcBef>
        <a:buFont typeface="Arial" panose="020B0604020202020204" pitchFamily="34" charset="0"/>
        <a:buChar char="•"/>
        <a:defRPr kumimoji="1" sz="178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05080" rtl="0" eaLnBrk="1" latinLnBrk="0" hangingPunct="1">
        <a:defRPr kumimoji="1" sz="1782" kern="1200">
          <a:solidFill>
            <a:schemeClr val="tx1"/>
          </a:solidFill>
          <a:latin typeface="+mn-lt"/>
          <a:ea typeface="+mn-ea"/>
          <a:cs typeface="+mn-cs"/>
        </a:defRPr>
      </a:lvl1pPr>
      <a:lvl2pPr marL="452540" algn="l" defTabSz="905080" rtl="0" eaLnBrk="1" latinLnBrk="0" hangingPunct="1">
        <a:defRPr kumimoji="1" sz="1782" kern="1200">
          <a:solidFill>
            <a:schemeClr val="tx1"/>
          </a:solidFill>
          <a:latin typeface="+mn-lt"/>
          <a:ea typeface="+mn-ea"/>
          <a:cs typeface="+mn-cs"/>
        </a:defRPr>
      </a:lvl2pPr>
      <a:lvl3pPr marL="905080" algn="l" defTabSz="905080" rtl="0" eaLnBrk="1" latinLnBrk="0" hangingPunct="1">
        <a:defRPr kumimoji="1" sz="1782" kern="1200">
          <a:solidFill>
            <a:schemeClr val="tx1"/>
          </a:solidFill>
          <a:latin typeface="+mn-lt"/>
          <a:ea typeface="+mn-ea"/>
          <a:cs typeface="+mn-cs"/>
        </a:defRPr>
      </a:lvl3pPr>
      <a:lvl4pPr marL="1357621" algn="l" defTabSz="905080" rtl="0" eaLnBrk="1" latinLnBrk="0" hangingPunct="1">
        <a:defRPr kumimoji="1" sz="1782" kern="1200">
          <a:solidFill>
            <a:schemeClr val="tx1"/>
          </a:solidFill>
          <a:latin typeface="+mn-lt"/>
          <a:ea typeface="+mn-ea"/>
          <a:cs typeface="+mn-cs"/>
        </a:defRPr>
      </a:lvl4pPr>
      <a:lvl5pPr marL="1810161" algn="l" defTabSz="905080" rtl="0" eaLnBrk="1" latinLnBrk="0" hangingPunct="1">
        <a:defRPr kumimoji="1" sz="1782" kern="1200">
          <a:solidFill>
            <a:schemeClr val="tx1"/>
          </a:solidFill>
          <a:latin typeface="+mn-lt"/>
          <a:ea typeface="+mn-ea"/>
          <a:cs typeface="+mn-cs"/>
        </a:defRPr>
      </a:lvl5pPr>
      <a:lvl6pPr marL="2262701" algn="l" defTabSz="905080" rtl="0" eaLnBrk="1" latinLnBrk="0" hangingPunct="1">
        <a:defRPr kumimoji="1" sz="1782" kern="1200">
          <a:solidFill>
            <a:schemeClr val="tx1"/>
          </a:solidFill>
          <a:latin typeface="+mn-lt"/>
          <a:ea typeface="+mn-ea"/>
          <a:cs typeface="+mn-cs"/>
        </a:defRPr>
      </a:lvl6pPr>
      <a:lvl7pPr marL="2715241" algn="l" defTabSz="905080" rtl="0" eaLnBrk="1" latinLnBrk="0" hangingPunct="1">
        <a:defRPr kumimoji="1" sz="1782" kern="1200">
          <a:solidFill>
            <a:schemeClr val="tx1"/>
          </a:solidFill>
          <a:latin typeface="+mn-lt"/>
          <a:ea typeface="+mn-ea"/>
          <a:cs typeface="+mn-cs"/>
        </a:defRPr>
      </a:lvl7pPr>
      <a:lvl8pPr marL="3167782" algn="l" defTabSz="905080" rtl="0" eaLnBrk="1" latinLnBrk="0" hangingPunct="1">
        <a:defRPr kumimoji="1" sz="1782" kern="1200">
          <a:solidFill>
            <a:schemeClr val="tx1"/>
          </a:solidFill>
          <a:latin typeface="+mn-lt"/>
          <a:ea typeface="+mn-ea"/>
          <a:cs typeface="+mn-cs"/>
        </a:defRPr>
      </a:lvl8pPr>
      <a:lvl9pPr marL="3620322" algn="l" defTabSz="905080" rtl="0" eaLnBrk="1" latinLnBrk="0" hangingPunct="1">
        <a:defRPr kumimoji="1" sz="17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microsoft.com/office/2007/relationships/hdphoto" Target="../media/hdphoto6.wdp"/><Relationship Id="rId1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12" Type="http://schemas.openxmlformats.org/officeDocument/2006/relationships/image" Target="../media/image6.png"/><Relationship Id="rId17" Type="http://schemas.microsoft.com/office/2007/relationships/hdphoto" Target="../media/hdphoto8.wdp"/><Relationship Id="rId2" Type="http://schemas.openxmlformats.org/officeDocument/2006/relationships/image" Target="../media/image1.png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microsoft.com/office/2007/relationships/hdphoto" Target="../media/hdphoto5.wdp"/><Relationship Id="rId5" Type="http://schemas.microsoft.com/office/2007/relationships/hdphoto" Target="../media/hdphoto2.wdp"/><Relationship Id="rId15" Type="http://schemas.microsoft.com/office/2007/relationships/hdphoto" Target="../media/hdphoto7.wdp"/><Relationship Id="rId10" Type="http://schemas.openxmlformats.org/officeDocument/2006/relationships/image" Target="../media/image5.png"/><Relationship Id="rId19" Type="http://schemas.microsoft.com/office/2007/relationships/hdphoto" Target="../media/hdphoto9.wdp"/><Relationship Id="rId4" Type="http://schemas.openxmlformats.org/officeDocument/2006/relationships/image" Target="../media/image2.png"/><Relationship Id="rId9" Type="http://schemas.microsoft.com/office/2007/relationships/hdphoto" Target="../media/hdphoto4.wdp"/><Relationship Id="rId1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A42DC466-3B49-B2FA-0FD4-057EA5FD4848}"/>
              </a:ext>
            </a:extLst>
          </p:cNvPr>
          <p:cNvSpPr/>
          <p:nvPr/>
        </p:nvSpPr>
        <p:spPr>
          <a:xfrm>
            <a:off x="222763" y="398535"/>
            <a:ext cx="9106677" cy="11872713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C99205CA-A672-71FC-6D37-F960153044D3}"/>
              </a:ext>
            </a:extLst>
          </p:cNvPr>
          <p:cNvSpPr/>
          <p:nvPr/>
        </p:nvSpPr>
        <p:spPr>
          <a:xfrm>
            <a:off x="423577" y="7314620"/>
            <a:ext cx="8705048" cy="820118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FBB14D87-A9B7-AB3C-4E6F-4711CD45F083}"/>
              </a:ext>
            </a:extLst>
          </p:cNvPr>
          <p:cNvSpPr/>
          <p:nvPr/>
        </p:nvSpPr>
        <p:spPr>
          <a:xfrm>
            <a:off x="345743" y="10094041"/>
            <a:ext cx="8705048" cy="820118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87927EB1-3877-5D29-41CD-DCE79541772F}"/>
              </a:ext>
            </a:extLst>
          </p:cNvPr>
          <p:cNvSpPr/>
          <p:nvPr/>
        </p:nvSpPr>
        <p:spPr>
          <a:xfrm>
            <a:off x="429142" y="4791456"/>
            <a:ext cx="8705048" cy="820118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E3577181-15DF-AB4F-6DEE-C995896D68E4}"/>
              </a:ext>
            </a:extLst>
          </p:cNvPr>
          <p:cNvSpPr/>
          <p:nvPr/>
        </p:nvSpPr>
        <p:spPr>
          <a:xfrm>
            <a:off x="5294748" y="11738981"/>
            <a:ext cx="4027653" cy="773812"/>
          </a:xfrm>
          <a:prstGeom prst="rect">
            <a:avLst/>
          </a:prstGeom>
          <a:noFill/>
        </p:spPr>
        <p:txBody>
          <a:bodyPr wrap="square" lIns="109484" tIns="54742" rIns="109484" bIns="54742">
            <a:spAutoFit/>
          </a:bodyPr>
          <a:lstStyle/>
          <a:p>
            <a:r>
              <a:rPr lang="ja-JP" altLang="en-US" sz="2395" dirty="0">
                <a:ln w="0"/>
                <a:solidFill>
                  <a:srgbClr val="FF66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  <a:latin typeface="しょかきうたげ（無料版）" panose="02000600000000000000" pitchFamily="2" charset="-128"/>
                <a:ea typeface="しょかきうたげ（無料版）" panose="02000600000000000000" pitchFamily="2" charset="-128"/>
              </a:rPr>
              <a:t>ベイクショップ</a:t>
            </a:r>
            <a:r>
              <a:rPr lang="ja-JP" altLang="en-US" sz="4310" dirty="0">
                <a:ln w="0"/>
                <a:solidFill>
                  <a:srgbClr val="FF66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  <a:latin typeface="しょかきうたげ（無料版）" panose="02000600000000000000" pitchFamily="2" charset="-128"/>
                <a:ea typeface="しょかきうたげ（無料版）" panose="02000600000000000000" pitchFamily="2" charset="-128"/>
              </a:rPr>
              <a:t> </a:t>
            </a:r>
            <a:r>
              <a:rPr lang="ja-JP" altLang="en-US" sz="431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  <a:latin typeface="しょかきうたげ（無料版）" panose="02000600000000000000" pitchFamily="2" charset="-128"/>
                <a:ea typeface="しょかきうたげ（無料版）" panose="02000600000000000000" pitchFamily="2" charset="-128"/>
              </a:rPr>
              <a:t>ブロート</a:t>
            </a:r>
            <a:endParaRPr lang="ja-JP" altLang="en-US" sz="4310" dirty="0">
              <a:ln w="0"/>
              <a:solidFill>
                <a:srgbClr val="FF66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highlight>
                <a:srgbClr val="C0C0C0"/>
              </a:highlight>
              <a:latin typeface="しょかきうたげ（無料版）" panose="02000600000000000000" pitchFamily="2" charset="-128"/>
              <a:ea typeface="しょかきうたげ（無料版）" panose="02000600000000000000" pitchFamily="2" charset="-128"/>
            </a:endParaRP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2F5174F3-2053-3ABF-65EB-38F5E1C5C732}"/>
              </a:ext>
            </a:extLst>
          </p:cNvPr>
          <p:cNvGrpSpPr/>
          <p:nvPr/>
        </p:nvGrpSpPr>
        <p:grpSpPr>
          <a:xfrm>
            <a:off x="470397" y="320607"/>
            <a:ext cx="9447343" cy="3552833"/>
            <a:chOff x="817790" y="2389553"/>
            <a:chExt cx="7890358" cy="2967303"/>
          </a:xfrm>
        </p:grpSpPr>
        <p:sp>
          <p:nvSpPr>
            <p:cNvPr id="2" name="正方形/長方形 1">
              <a:extLst>
                <a:ext uri="{FF2B5EF4-FFF2-40B4-BE49-F238E27FC236}">
                  <a16:creationId xmlns:a16="http://schemas.microsoft.com/office/drawing/2014/main" id="{21EA616B-0C13-0437-6960-EC3054693242}"/>
                </a:ext>
              </a:extLst>
            </p:cNvPr>
            <p:cNvSpPr/>
            <p:nvPr/>
          </p:nvSpPr>
          <p:spPr>
            <a:xfrm>
              <a:off x="1102312" y="3330802"/>
              <a:ext cx="7605836" cy="1223366"/>
            </a:xfrm>
            <a:prstGeom prst="rect">
              <a:avLst/>
            </a:prstGeom>
            <a:noFill/>
          </p:spPr>
          <p:txBody>
            <a:bodyPr wrap="square" lIns="109484" tIns="54742" rIns="109484" bIns="54742">
              <a:spAutoFit/>
            </a:bodyPr>
            <a:lstStyle/>
            <a:p>
              <a:r>
                <a:rPr lang="ja-JP" altLang="en-US" sz="8800" b="1" dirty="0">
                  <a:ln w="101600">
                    <a:solidFill>
                      <a:schemeClr val="accent2">
                        <a:lumMod val="40000"/>
                        <a:lumOff val="6000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139700" dir="2700000" algn="tl" rotWithShape="0">
                      <a:schemeClr val="accent2">
                        <a:lumMod val="75000"/>
                        <a:alpha val="40000"/>
                      </a:schemeClr>
                    </a:outerShdw>
                  </a:effectLst>
                  <a:latin typeface="しょかきうたげ（無料版）" panose="02000600000000000000" pitchFamily="2" charset="-128"/>
                  <a:ea typeface="しょかきうたげ（無料版）" panose="02000600000000000000" pitchFamily="2" charset="-128"/>
                </a:rPr>
                <a:t>フルーツデニッシュ</a:t>
              </a:r>
              <a:endParaRPr lang="en-US" altLang="ja-JP" sz="8800" b="1" dirty="0">
                <a:ln w="101600">
                  <a:solidFill>
                    <a:schemeClr val="accent2">
                      <a:lumMod val="40000"/>
                      <a:lumOff val="60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139700" dir="2700000" algn="tl" rotWithShape="0">
                    <a:schemeClr val="accent2">
                      <a:lumMod val="75000"/>
                      <a:alpha val="40000"/>
                    </a:schemeClr>
                  </a:outerShdw>
                </a:effectLst>
                <a:latin typeface="しょかきうたげ（無料版）" panose="02000600000000000000" pitchFamily="2" charset="-128"/>
                <a:ea typeface="しょかきうたげ（無料版）" panose="02000600000000000000" pitchFamily="2" charset="-128"/>
              </a:endParaRPr>
            </a:p>
          </p:txBody>
        </p:sp>
        <p:sp>
          <p:nvSpPr>
            <p:cNvPr id="3" name="正方形/長方形 2">
              <a:extLst>
                <a:ext uri="{FF2B5EF4-FFF2-40B4-BE49-F238E27FC236}">
                  <a16:creationId xmlns:a16="http://schemas.microsoft.com/office/drawing/2014/main" id="{13367294-70AB-9606-A7DF-515C30B109C0}"/>
                </a:ext>
              </a:extLst>
            </p:cNvPr>
            <p:cNvSpPr/>
            <p:nvPr/>
          </p:nvSpPr>
          <p:spPr>
            <a:xfrm>
              <a:off x="817790" y="2389553"/>
              <a:ext cx="2264806" cy="1326188"/>
            </a:xfrm>
            <a:prstGeom prst="rect">
              <a:avLst/>
            </a:prstGeom>
            <a:noFill/>
          </p:spPr>
          <p:txBody>
            <a:bodyPr wrap="square" lIns="109484" tIns="54742" rIns="109484" bIns="54742">
              <a:spAutoFit/>
            </a:bodyPr>
            <a:lstStyle/>
            <a:p>
              <a:r>
                <a:rPr lang="ja-JP" altLang="en-US" sz="9600" dirty="0">
                  <a:ln w="0"/>
                  <a:solidFill>
                    <a:schemeClr val="accent4">
                      <a:lumMod val="60000"/>
                      <a:lumOff val="40000"/>
                    </a:schemeClr>
                  </a:solidFill>
                  <a:effectLst>
                    <a:outerShdw blurRad="38100" dist="152400" dir="2700000" algn="tl" rotWithShape="0">
                      <a:srgbClr val="002060">
                        <a:alpha val="40000"/>
                      </a:srgbClr>
                    </a:outerShdw>
                  </a:effectLst>
                  <a:latin typeface="しょかきうたげ（無料版）" panose="02000600000000000000" pitchFamily="2" charset="-128"/>
                  <a:ea typeface="しょかきうたげ（無料版）" panose="02000600000000000000" pitchFamily="2" charset="-128"/>
                </a:rPr>
                <a:t>夏</a:t>
              </a:r>
              <a:r>
                <a:rPr lang="ja-JP" altLang="en-US" sz="6000" b="1" dirty="0">
                  <a:ln w="0"/>
                  <a:solidFill>
                    <a:schemeClr val="accent4">
                      <a:lumMod val="60000"/>
                      <a:lumOff val="40000"/>
                    </a:schemeClr>
                  </a:solidFill>
                  <a:effectLst>
                    <a:outerShdw blurRad="38100" dist="152400" dir="2700000" algn="tl" rotWithShape="0">
                      <a:srgbClr val="002060">
                        <a:alpha val="40000"/>
                      </a:srgbClr>
                    </a:outerShdw>
                  </a:effectLst>
                  <a:latin typeface="しょかきうたげ（無料版）" panose="02000600000000000000" pitchFamily="2" charset="-128"/>
                  <a:ea typeface="しょかきうたげ（無料版）" panose="02000600000000000000" pitchFamily="2" charset="-128"/>
                </a:rPr>
                <a:t>の</a:t>
              </a:r>
              <a:endParaRPr lang="en-US" altLang="ja-JP" sz="6000" b="1" dirty="0">
                <a:ln w="0"/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152400" dir="2700000" algn="tl" rotWithShape="0">
                    <a:srgbClr val="002060">
                      <a:alpha val="40000"/>
                    </a:srgbClr>
                  </a:outerShdw>
                </a:effectLst>
                <a:latin typeface="しょかきうたげ（無料版）" panose="02000600000000000000" pitchFamily="2" charset="-128"/>
                <a:ea typeface="しょかきうたげ（無料版）" panose="02000600000000000000" pitchFamily="2" charset="-128"/>
              </a:endParaRPr>
            </a:p>
          </p:txBody>
        </p:sp>
        <p:sp>
          <p:nvSpPr>
            <p:cNvPr id="4" name="正方形/長方形 3">
              <a:extLst>
                <a:ext uri="{FF2B5EF4-FFF2-40B4-BE49-F238E27FC236}">
                  <a16:creationId xmlns:a16="http://schemas.microsoft.com/office/drawing/2014/main" id="{E5BC9752-B689-5500-D6BE-277005AB8532}"/>
                </a:ext>
              </a:extLst>
            </p:cNvPr>
            <p:cNvSpPr/>
            <p:nvPr/>
          </p:nvSpPr>
          <p:spPr>
            <a:xfrm>
              <a:off x="5950274" y="4339132"/>
              <a:ext cx="1998855" cy="1017724"/>
            </a:xfrm>
            <a:prstGeom prst="rect">
              <a:avLst/>
            </a:prstGeom>
            <a:noFill/>
          </p:spPr>
          <p:txBody>
            <a:bodyPr wrap="square" lIns="109484" tIns="54742" rIns="109484" bIns="54742">
              <a:spAutoFit/>
            </a:bodyPr>
            <a:lstStyle/>
            <a:p>
              <a:r>
                <a:rPr lang="ja-JP" altLang="en-US" sz="7200" dirty="0">
                  <a:ln w="0"/>
                  <a:solidFill>
                    <a:schemeClr val="accent3">
                      <a:lumMod val="60000"/>
                      <a:lumOff val="40000"/>
                    </a:schemeClr>
                  </a:solidFill>
                  <a:effectLst>
                    <a:outerShdw blurRad="38100" dist="165100" dir="2700000" algn="tl" rotWithShape="0">
                      <a:schemeClr val="accent3">
                        <a:lumMod val="60000"/>
                        <a:lumOff val="40000"/>
                        <a:alpha val="40000"/>
                      </a:schemeClr>
                    </a:outerShdw>
                  </a:effectLst>
                  <a:latin typeface="しょかきうたげ（無料版）" panose="02000600000000000000" pitchFamily="2" charset="-128"/>
                  <a:ea typeface="しょかきうたげ（無料版）" panose="02000600000000000000" pitchFamily="2" charset="-128"/>
                </a:rPr>
                <a:t>フェア</a:t>
              </a:r>
              <a:endParaRPr lang="en-US" altLang="ja-JP" sz="7200" b="1" dirty="0">
                <a:ln w="0"/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165100" dir="2700000" algn="tl" rotWithShape="0">
                    <a:schemeClr val="accent3">
                      <a:lumMod val="60000"/>
                      <a:lumOff val="40000"/>
                      <a:alpha val="40000"/>
                    </a:schemeClr>
                  </a:outerShdw>
                </a:effectLst>
                <a:latin typeface="しょかきうたげ（無料版）" panose="02000600000000000000" pitchFamily="2" charset="-128"/>
                <a:ea typeface="しょかきうたげ（無料版）" panose="02000600000000000000" pitchFamily="2" charset="-128"/>
              </a:endParaRPr>
            </a:p>
          </p:txBody>
        </p:sp>
        <p:sp>
          <p:nvSpPr>
            <p:cNvPr id="10" name="正方形/長方形 9">
              <a:extLst>
                <a:ext uri="{FF2B5EF4-FFF2-40B4-BE49-F238E27FC236}">
                  <a16:creationId xmlns:a16="http://schemas.microsoft.com/office/drawing/2014/main" id="{5F366662-4107-FDC5-B05B-9530FBF3662B}"/>
                </a:ext>
              </a:extLst>
            </p:cNvPr>
            <p:cNvSpPr/>
            <p:nvPr/>
          </p:nvSpPr>
          <p:spPr>
            <a:xfrm>
              <a:off x="1048081" y="3311283"/>
              <a:ext cx="7605836" cy="1223366"/>
            </a:xfrm>
            <a:prstGeom prst="rect">
              <a:avLst/>
            </a:prstGeom>
            <a:noFill/>
          </p:spPr>
          <p:txBody>
            <a:bodyPr wrap="square" lIns="109484" tIns="54742" rIns="109484" bIns="54742">
              <a:spAutoFit/>
            </a:bodyPr>
            <a:lstStyle/>
            <a:p>
              <a:r>
                <a:rPr lang="ja-JP" altLang="en-US" sz="8800" b="1" dirty="0">
                  <a:ln w="0"/>
                  <a:solidFill>
                    <a:srgbClr val="FF66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しょかきうたげ（無料版）" panose="02000600000000000000" pitchFamily="2" charset="-128"/>
                  <a:ea typeface="しょかきうたげ（無料版）" panose="02000600000000000000" pitchFamily="2" charset="-128"/>
                </a:rPr>
                <a:t>フルーツデニッシュ</a:t>
              </a:r>
              <a:endParaRPr lang="en-US" altLang="ja-JP" sz="8800" b="1" dirty="0">
                <a:ln w="0"/>
                <a:solidFill>
                  <a:srgbClr val="FF66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しょかきうたげ（無料版）" panose="02000600000000000000" pitchFamily="2" charset="-128"/>
                <a:ea typeface="しょかきうたげ（無料版）" panose="02000600000000000000" pitchFamily="2" charset="-128"/>
              </a:endParaRPr>
            </a:p>
          </p:txBody>
        </p:sp>
      </p:grp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61AF352D-AD70-5C89-0960-1346A0A541C6}"/>
              </a:ext>
            </a:extLst>
          </p:cNvPr>
          <p:cNvSpPr/>
          <p:nvPr/>
        </p:nvSpPr>
        <p:spPr>
          <a:xfrm>
            <a:off x="2848794" y="701653"/>
            <a:ext cx="6325342" cy="972328"/>
          </a:xfrm>
          <a:prstGeom prst="rect">
            <a:avLst/>
          </a:prstGeom>
          <a:noFill/>
        </p:spPr>
        <p:txBody>
          <a:bodyPr wrap="none" lIns="109484" tIns="54742" rIns="109484" bIns="54742">
            <a:spAutoFit/>
          </a:bodyPr>
          <a:lstStyle/>
          <a:p>
            <a:r>
              <a:rPr lang="ja-JP" altLang="en-US" sz="280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S明朝B" panose="02020800000000000000" pitchFamily="18" charset="-128"/>
                <a:ea typeface="HGS明朝B" panose="02020800000000000000" pitchFamily="18" charset="-128"/>
              </a:rPr>
              <a:t>旬の果物の美味しさを</a:t>
            </a:r>
            <a:endParaRPr lang="en-US" altLang="ja-JP" sz="2800" dirty="0">
              <a:ln w="0"/>
              <a:solidFill>
                <a:srgbClr val="00B0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GS明朝B" panose="02020800000000000000" pitchFamily="18" charset="-128"/>
              <a:ea typeface="HGS明朝B" panose="02020800000000000000" pitchFamily="18" charset="-128"/>
            </a:endParaRPr>
          </a:p>
          <a:p>
            <a:r>
              <a:rPr lang="ja-JP" altLang="en-US" sz="280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S明朝B" panose="02020800000000000000" pitchFamily="18" charset="-128"/>
                <a:ea typeface="HGS明朝B" panose="02020800000000000000" pitchFamily="18" charset="-128"/>
              </a:rPr>
              <a:t>　　　　　サクふわのデニッシュで！</a:t>
            </a: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5AA0B9E0-ACCD-5BD6-2BE0-F72C538E0063}"/>
              </a:ext>
            </a:extLst>
          </p:cNvPr>
          <p:cNvSpPr/>
          <p:nvPr/>
        </p:nvSpPr>
        <p:spPr>
          <a:xfrm>
            <a:off x="1060764" y="3005362"/>
            <a:ext cx="5190415" cy="541440"/>
          </a:xfrm>
          <a:prstGeom prst="rect">
            <a:avLst/>
          </a:prstGeom>
          <a:noFill/>
        </p:spPr>
        <p:txBody>
          <a:bodyPr wrap="none" lIns="109484" tIns="54742" rIns="109484" bIns="54742">
            <a:spAutoFit/>
          </a:bodyPr>
          <a:lstStyle/>
          <a:p>
            <a:r>
              <a:rPr lang="en-US" altLang="ja-JP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S明朝B" panose="02020800000000000000" pitchFamily="18" charset="-128"/>
                <a:ea typeface="HGS明朝B" panose="02020800000000000000" pitchFamily="18" charset="-128"/>
              </a:rPr>
              <a:t>7</a:t>
            </a:r>
            <a:r>
              <a:rPr lang="ja-JP" alt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S明朝B" panose="02020800000000000000" pitchFamily="18" charset="-128"/>
                <a:ea typeface="HGS明朝B" panose="02020800000000000000" pitchFamily="18" charset="-128"/>
              </a:rPr>
              <a:t>月</a:t>
            </a:r>
            <a:r>
              <a:rPr lang="en-US" altLang="ja-JP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S明朝B" panose="02020800000000000000" pitchFamily="18" charset="-128"/>
                <a:ea typeface="HGS明朝B" panose="02020800000000000000" pitchFamily="18" charset="-128"/>
              </a:rPr>
              <a:t>1</a:t>
            </a:r>
            <a:r>
              <a:rPr lang="ja-JP" alt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S明朝B" panose="02020800000000000000" pitchFamily="18" charset="-128"/>
                <a:ea typeface="HGS明朝B" panose="02020800000000000000" pitchFamily="18" charset="-128"/>
              </a:rPr>
              <a:t>日</a:t>
            </a:r>
            <a:r>
              <a:rPr lang="en-US" altLang="ja-JP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S明朝B" panose="02020800000000000000" pitchFamily="18" charset="-128"/>
                <a:ea typeface="HGS明朝B" panose="02020800000000000000" pitchFamily="18" charset="-128"/>
              </a:rPr>
              <a:t>(</a:t>
            </a:r>
            <a:r>
              <a:rPr lang="ja-JP" alt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S明朝B" panose="02020800000000000000" pitchFamily="18" charset="-128"/>
                <a:ea typeface="HGS明朝B" panose="02020800000000000000" pitchFamily="18" charset="-128"/>
              </a:rPr>
              <a:t>月</a:t>
            </a:r>
            <a:r>
              <a:rPr lang="en-US" altLang="ja-JP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S明朝B" panose="02020800000000000000" pitchFamily="18" charset="-128"/>
                <a:ea typeface="HGS明朝B" panose="02020800000000000000" pitchFamily="18" charset="-128"/>
              </a:rPr>
              <a:t>)</a:t>
            </a:r>
            <a:r>
              <a:rPr lang="ja-JP" alt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S明朝B" panose="02020800000000000000" pitchFamily="18" charset="-128"/>
                <a:ea typeface="HGS明朝B" panose="02020800000000000000" pitchFamily="18" charset="-128"/>
              </a:rPr>
              <a:t>～</a:t>
            </a:r>
            <a:r>
              <a:rPr lang="en-US" altLang="ja-JP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S明朝B" panose="02020800000000000000" pitchFamily="18" charset="-128"/>
                <a:ea typeface="HGS明朝B" panose="02020800000000000000" pitchFamily="18" charset="-128"/>
              </a:rPr>
              <a:t>7</a:t>
            </a:r>
            <a:r>
              <a:rPr lang="ja-JP" alt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S明朝B" panose="02020800000000000000" pitchFamily="18" charset="-128"/>
                <a:ea typeface="HGS明朝B" panose="02020800000000000000" pitchFamily="18" charset="-128"/>
              </a:rPr>
              <a:t>日</a:t>
            </a:r>
            <a:r>
              <a:rPr lang="en-US" altLang="ja-JP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S明朝B" panose="02020800000000000000" pitchFamily="18" charset="-128"/>
                <a:ea typeface="HGS明朝B" panose="02020800000000000000" pitchFamily="18" charset="-128"/>
              </a:rPr>
              <a:t>(</a:t>
            </a:r>
            <a:r>
              <a:rPr lang="ja-JP" alt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S明朝B" panose="02020800000000000000" pitchFamily="18" charset="-128"/>
                <a:ea typeface="HGS明朝B" panose="02020800000000000000" pitchFamily="18" charset="-128"/>
              </a:rPr>
              <a:t>日</a:t>
            </a:r>
            <a:r>
              <a:rPr lang="en-US" altLang="ja-JP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S明朝B" panose="02020800000000000000" pitchFamily="18" charset="-128"/>
                <a:ea typeface="HGS明朝B" panose="02020800000000000000" pitchFamily="18" charset="-128"/>
              </a:rPr>
              <a:t>) </a:t>
            </a:r>
            <a:r>
              <a:rPr lang="ja-JP" altLang="en-US" sz="28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  <a:latin typeface="HGS明朝B" panose="02020800000000000000" pitchFamily="18" charset="-128"/>
                <a:ea typeface="HGS明朝B" panose="02020800000000000000" pitchFamily="18" charset="-128"/>
              </a:rPr>
              <a:t>期間限定！</a:t>
            </a:r>
            <a:endParaRPr lang="en-US" altLang="ja-JP" sz="28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highlight>
                <a:srgbClr val="FFFF00"/>
              </a:highlight>
              <a:latin typeface="HGS明朝B" panose="02020800000000000000" pitchFamily="18" charset="-128"/>
              <a:ea typeface="HGS明朝B" panose="02020800000000000000" pitchFamily="18" charset="-128"/>
            </a:endParaRP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A66F347C-2B0A-0F2E-6CCE-BFA5A13178E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5004" b="93889" l="12424" r="47623">
                        <a14:foregroundMark x1="37500" y1="72834" x2="32500" y2="78689"/>
                        <a14:foregroundMark x1="42500" y1="59251" x2="41250" y2="585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024" t="38893" r="47977"/>
          <a:stretch/>
        </p:blipFill>
        <p:spPr>
          <a:xfrm>
            <a:off x="-30522" y="3557713"/>
            <a:ext cx="3717328" cy="3444403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15E63241-2518-77FF-8676-B14E3969B2C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3520" b="64042" l="32762" r="6736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436" t="18455" r="28305" b="30893"/>
          <a:stretch/>
        </p:blipFill>
        <p:spPr>
          <a:xfrm>
            <a:off x="5976897" y="3898386"/>
            <a:ext cx="3185740" cy="2488698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80D60A48-EE6A-2A0C-3845-F67116F693F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6720" b="80483" l="43012" r="90813">
                        <a14:foregroundMark x1="49844" y1="39375" x2="46094" y2="47917"/>
                        <a14:foregroundMark x1="46563" y1="39583" x2="49844" y2="33333"/>
                        <a14:foregroundMark x1="86719" y1="53750" x2="86563" y2="65625"/>
                        <a14:foregroundMark x1="86563" y1="65625" x2="70469" y2="77708"/>
                        <a14:foregroundMark x1="70469" y1="77708" x2="70313" y2="7770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037" t="20000" r="3212" b="12797"/>
          <a:stretch/>
        </p:blipFill>
        <p:spPr>
          <a:xfrm>
            <a:off x="3004008" y="6233821"/>
            <a:ext cx="3241689" cy="2734519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5BB82915-4CF7-7591-525B-6A741E6E6E5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3955" y="8843967"/>
            <a:ext cx="3970511" cy="2977883"/>
          </a:xfrm>
          <a:prstGeom prst="rect">
            <a:avLst/>
          </a:prstGeom>
        </p:spPr>
      </p:pic>
      <p:pic>
        <p:nvPicPr>
          <p:cNvPr id="24" name="図 23">
            <a:extLst>
              <a:ext uri="{FF2B5EF4-FFF2-40B4-BE49-F238E27FC236}">
                <a16:creationId xmlns:a16="http://schemas.microsoft.com/office/drawing/2014/main" id="{6976C0E5-A64A-58F2-23A9-63E8D20EF7C9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375" b="99375" l="13281" r="86875">
                        <a14:foregroundMark x1="16719" y1="51667" x2="31406" y2="78750"/>
                        <a14:foregroundMark x1="31406" y1="78750" x2="65156" y2="85625"/>
                        <a14:foregroundMark x1="65156" y1="85625" x2="81563" y2="61875"/>
                        <a14:foregroundMark x1="81563" y1="61875" x2="84844" y2="47083"/>
                        <a14:foregroundMark x1="84063" y1="68125" x2="74531" y2="95625"/>
                        <a14:foregroundMark x1="74531" y1="95625" x2="63438" y2="99375"/>
                        <a14:foregroundMark x1="86875" y1="61667" x2="84063" y2="86458"/>
                        <a14:foregroundMark x1="53125" y1="58958" x2="28125" y2="58750"/>
                        <a14:foregroundMark x1="28125" y1="58750" x2="25625" y2="36875"/>
                        <a14:foregroundMark x1="49688" y1="10417" x2="39375" y2="9375"/>
                        <a14:foregroundMark x1="66875" y1="22292" x2="51094" y2="9375"/>
                        <a14:foregroundMark x1="13281" y1="53542" x2="20625" y2="85625"/>
                        <a14:foregroundMark x1="20625" y1="85625" x2="46875" y2="97500"/>
                        <a14:foregroundMark x1="46875" y1="97500" x2="47656" y2="97500"/>
                        <a14:foregroundMark x1="51719" y1="65417" x2="25625" y2="61667"/>
                        <a14:foregroundMark x1="16719" y1="93750" x2="37344" y2="93750"/>
                        <a14:foregroundMark x1="15313" y1="87500" x2="15313" y2="87500"/>
                        <a14:foregroundMark x1="15313" y1="86458" x2="15313" y2="791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717" r="10364"/>
          <a:stretch/>
        </p:blipFill>
        <p:spPr>
          <a:xfrm>
            <a:off x="6245722" y="6322057"/>
            <a:ext cx="2662953" cy="2563218"/>
          </a:xfrm>
          <a:prstGeom prst="rect">
            <a:avLst/>
          </a:prstGeom>
        </p:spPr>
      </p:pic>
      <p:pic>
        <p:nvPicPr>
          <p:cNvPr id="26" name="図 25">
            <a:extLst>
              <a:ext uri="{FF2B5EF4-FFF2-40B4-BE49-F238E27FC236}">
                <a16:creationId xmlns:a16="http://schemas.microsoft.com/office/drawing/2014/main" id="{A1EE60FE-3530-F903-61B8-CB26960FEDD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4167" b="95833" l="10000" r="90000">
                        <a14:foregroundMark x1="30781" y1="9722" x2="31406" y2="9722"/>
                        <a14:foregroundMark x1="45000" y1="6389" x2="52188" y2="10556"/>
                        <a14:foregroundMark x1="70156" y1="4722" x2="60156" y2="4722"/>
                        <a14:foregroundMark x1="63281" y1="87500" x2="30781" y2="91389"/>
                        <a14:foregroundMark x1="34688" y1="95278" x2="31719" y2="92778"/>
                        <a14:foregroundMark x1="39531" y1="95833" x2="38281" y2="94444"/>
                        <a14:foregroundMark x1="27969" y1="92778" x2="27969" y2="87500"/>
                        <a14:foregroundMark x1="22656" y1="90000" x2="22656" y2="86111"/>
                        <a14:foregroundMark x1="55469" y1="4722" x2="52031" y2="52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38" y="9376250"/>
            <a:ext cx="3350549" cy="2285558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8E0B4B7C-B3D2-553D-C282-532FE9BC45A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016" y="6322057"/>
            <a:ext cx="3747822" cy="2810867"/>
          </a:xfrm>
          <a:prstGeom prst="rect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0C5619EF-C70A-B205-CC6A-71C1CACA39D9}"/>
              </a:ext>
            </a:extLst>
          </p:cNvPr>
          <p:cNvPicPr>
            <a:picLocks noChangeAspect="1"/>
          </p:cNvPicPr>
          <p:nvPr/>
        </p:nvPicPr>
        <p:blipFill rotWithShape="1"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23911" b="86611" l="19847" r="67847">
                        <a14:foregroundMark x1="20469" y1="58548" x2="36094" y2="772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847" t="16074" r="26153" b="5551"/>
          <a:stretch/>
        </p:blipFill>
        <p:spPr>
          <a:xfrm>
            <a:off x="6091192" y="9165068"/>
            <a:ext cx="2890569" cy="2519175"/>
          </a:xfrm>
          <a:prstGeom prst="rect">
            <a:avLst/>
          </a:prstGeom>
        </p:spPr>
      </p:pic>
      <p:pic>
        <p:nvPicPr>
          <p:cNvPr id="36" name="図 35">
            <a:extLst>
              <a:ext uri="{FF2B5EF4-FFF2-40B4-BE49-F238E27FC236}">
                <a16:creationId xmlns:a16="http://schemas.microsoft.com/office/drawing/2014/main" id="{CC88C148-1073-8964-2E1D-4F89BE5B0117}"/>
              </a:ext>
            </a:extLst>
          </p:cNvPr>
          <p:cNvPicPr>
            <a:picLocks noChangeAspect="1"/>
          </p:cNvPicPr>
          <p:nvPr/>
        </p:nvPicPr>
        <p:blipFill rotWithShape="1"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16463" b="77063" l="30600" r="7720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774" t="8888" r="16967" b="15362"/>
          <a:stretch/>
        </p:blipFill>
        <p:spPr>
          <a:xfrm>
            <a:off x="3112504" y="3769110"/>
            <a:ext cx="3169552" cy="2665807"/>
          </a:xfrm>
          <a:prstGeom prst="rect">
            <a:avLst/>
          </a:prstGeom>
        </p:spPr>
      </p:pic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383968C7-BBC9-8202-E9BB-1ECA36A4C6A1}"/>
              </a:ext>
            </a:extLst>
          </p:cNvPr>
          <p:cNvSpPr/>
          <p:nvPr/>
        </p:nvSpPr>
        <p:spPr>
          <a:xfrm>
            <a:off x="7326061" y="11317741"/>
            <a:ext cx="1452214" cy="356774"/>
          </a:xfrm>
          <a:prstGeom prst="rect">
            <a:avLst/>
          </a:prstGeom>
          <a:noFill/>
        </p:spPr>
        <p:txBody>
          <a:bodyPr wrap="none" lIns="109484" tIns="54742" rIns="109484" bIns="54742">
            <a:spAutoFit/>
          </a:bodyPr>
          <a:lstStyle/>
          <a:p>
            <a:pPr algn="ctr"/>
            <a:r>
              <a:rPr lang="ja-JP" alt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明朝" panose="02020609040205080304" pitchFamily="17" charset="-128"/>
                <a:ea typeface="ＭＳ 明朝" panose="02020609040205080304" pitchFamily="17" charset="-128"/>
              </a:rPr>
              <a:t>パイナップル</a:t>
            </a:r>
          </a:p>
        </p:txBody>
      </p:sp>
      <p:sp>
        <p:nvSpPr>
          <p:cNvPr id="39" name="正方形/長方形 38">
            <a:extLst>
              <a:ext uri="{FF2B5EF4-FFF2-40B4-BE49-F238E27FC236}">
                <a16:creationId xmlns:a16="http://schemas.microsoft.com/office/drawing/2014/main" id="{ED1ED3D1-EBE9-E016-EA8D-0C87968E3C79}"/>
              </a:ext>
            </a:extLst>
          </p:cNvPr>
          <p:cNvSpPr/>
          <p:nvPr/>
        </p:nvSpPr>
        <p:spPr>
          <a:xfrm>
            <a:off x="4835293" y="6060972"/>
            <a:ext cx="1255043" cy="356774"/>
          </a:xfrm>
          <a:prstGeom prst="rect">
            <a:avLst/>
          </a:prstGeom>
          <a:noFill/>
        </p:spPr>
        <p:txBody>
          <a:bodyPr wrap="none" lIns="109484" tIns="54742" rIns="109484" bIns="54742">
            <a:spAutoFit/>
          </a:bodyPr>
          <a:lstStyle/>
          <a:p>
            <a:pPr algn="ctr"/>
            <a:r>
              <a:rPr lang="ja-JP" altLang="en-US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明朝" panose="02020609040205080304" pitchFamily="17" charset="-128"/>
                <a:ea typeface="ＭＳ 明朝" panose="02020609040205080304" pitchFamily="17" charset="-128"/>
              </a:rPr>
              <a:t>ラズベリー</a:t>
            </a:r>
          </a:p>
        </p:txBody>
      </p:sp>
      <p:sp>
        <p:nvSpPr>
          <p:cNvPr id="40" name="正方形/長方形 39">
            <a:extLst>
              <a:ext uri="{FF2B5EF4-FFF2-40B4-BE49-F238E27FC236}">
                <a16:creationId xmlns:a16="http://schemas.microsoft.com/office/drawing/2014/main" id="{3604C05E-551F-16A8-E363-75D337201738}"/>
              </a:ext>
            </a:extLst>
          </p:cNvPr>
          <p:cNvSpPr/>
          <p:nvPr/>
        </p:nvSpPr>
        <p:spPr>
          <a:xfrm>
            <a:off x="7256655" y="8814173"/>
            <a:ext cx="1668618" cy="356774"/>
          </a:xfrm>
          <a:prstGeom prst="rect">
            <a:avLst/>
          </a:prstGeom>
          <a:noFill/>
        </p:spPr>
        <p:txBody>
          <a:bodyPr wrap="none" lIns="109484" tIns="54742" rIns="109484" bIns="54742">
            <a:spAutoFit/>
          </a:bodyPr>
          <a:lstStyle/>
          <a:p>
            <a:pPr algn="ctr"/>
            <a:r>
              <a:rPr lang="ja-JP" altLang="en-US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明朝" panose="02020609040205080304" pitchFamily="17" charset="-128"/>
                <a:ea typeface="ＭＳ 明朝" panose="02020609040205080304" pitchFamily="17" charset="-128"/>
              </a:rPr>
              <a:t>ミックスベリー</a:t>
            </a:r>
          </a:p>
        </p:txBody>
      </p:sp>
      <p:sp>
        <p:nvSpPr>
          <p:cNvPr id="41" name="正方形/長方形 40">
            <a:extLst>
              <a:ext uri="{FF2B5EF4-FFF2-40B4-BE49-F238E27FC236}">
                <a16:creationId xmlns:a16="http://schemas.microsoft.com/office/drawing/2014/main" id="{EED20B5E-2DB3-A50E-2635-415AA3A25111}"/>
              </a:ext>
            </a:extLst>
          </p:cNvPr>
          <p:cNvSpPr/>
          <p:nvPr/>
        </p:nvSpPr>
        <p:spPr>
          <a:xfrm>
            <a:off x="4076786" y="8601928"/>
            <a:ext cx="2082193" cy="356774"/>
          </a:xfrm>
          <a:prstGeom prst="rect">
            <a:avLst/>
          </a:prstGeom>
          <a:noFill/>
        </p:spPr>
        <p:txBody>
          <a:bodyPr wrap="none" lIns="109484" tIns="54742" rIns="109484" bIns="54742">
            <a:spAutoFit/>
          </a:bodyPr>
          <a:lstStyle/>
          <a:p>
            <a:pPr algn="ctr"/>
            <a:r>
              <a:rPr lang="ja-JP" altLang="en-US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明朝" panose="02020609040205080304" pitchFamily="17" charset="-128"/>
                <a:ea typeface="ＭＳ 明朝" panose="02020609040205080304" pitchFamily="17" charset="-128"/>
              </a:rPr>
              <a:t>シャインマスカット</a:t>
            </a:r>
          </a:p>
        </p:txBody>
      </p:sp>
      <p:sp>
        <p:nvSpPr>
          <p:cNvPr id="42" name="正方形/長方形 41">
            <a:extLst>
              <a:ext uri="{FF2B5EF4-FFF2-40B4-BE49-F238E27FC236}">
                <a16:creationId xmlns:a16="http://schemas.microsoft.com/office/drawing/2014/main" id="{95D30591-E978-DB62-9FBE-0A30006D0298}"/>
              </a:ext>
            </a:extLst>
          </p:cNvPr>
          <p:cNvSpPr/>
          <p:nvPr/>
        </p:nvSpPr>
        <p:spPr>
          <a:xfrm>
            <a:off x="5038275" y="11409180"/>
            <a:ext cx="1048256" cy="356774"/>
          </a:xfrm>
          <a:prstGeom prst="rect">
            <a:avLst/>
          </a:prstGeom>
          <a:noFill/>
        </p:spPr>
        <p:txBody>
          <a:bodyPr wrap="none" lIns="109484" tIns="54742" rIns="109484" bIns="54742">
            <a:spAutoFit/>
          </a:bodyPr>
          <a:lstStyle/>
          <a:p>
            <a:pPr algn="ctr"/>
            <a:r>
              <a:rPr lang="ja-JP" altLang="en-US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明朝" panose="02020609040205080304" pitchFamily="17" charset="-128"/>
                <a:ea typeface="ＭＳ 明朝" panose="02020609040205080304" pitchFamily="17" charset="-128"/>
              </a:rPr>
              <a:t>チェリー</a:t>
            </a:r>
          </a:p>
        </p:txBody>
      </p:sp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ABD45C8F-C9C6-49C6-7C55-4DEB45D0D070}"/>
              </a:ext>
            </a:extLst>
          </p:cNvPr>
          <p:cNvSpPr/>
          <p:nvPr/>
        </p:nvSpPr>
        <p:spPr>
          <a:xfrm>
            <a:off x="429142" y="11505856"/>
            <a:ext cx="2702555" cy="356774"/>
          </a:xfrm>
          <a:prstGeom prst="rect">
            <a:avLst/>
          </a:prstGeom>
          <a:noFill/>
        </p:spPr>
        <p:txBody>
          <a:bodyPr wrap="none" lIns="109484" tIns="54742" rIns="109484" bIns="54742">
            <a:spAutoFit/>
          </a:bodyPr>
          <a:lstStyle/>
          <a:p>
            <a:pPr algn="ctr"/>
            <a:r>
              <a:rPr lang="ja-JP" alt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明朝" panose="02020609040205080304" pitchFamily="17" charset="-128"/>
                <a:ea typeface="ＭＳ 明朝" panose="02020609040205080304" pitchFamily="17" charset="-128"/>
              </a:rPr>
              <a:t>レモンカスタードクリーム</a:t>
            </a:r>
          </a:p>
        </p:txBody>
      </p:sp>
      <p:sp>
        <p:nvSpPr>
          <p:cNvPr id="44" name="正方形/長方形 43">
            <a:extLst>
              <a:ext uri="{FF2B5EF4-FFF2-40B4-BE49-F238E27FC236}">
                <a16:creationId xmlns:a16="http://schemas.microsoft.com/office/drawing/2014/main" id="{A9C2167B-84BE-5048-398F-D0CAC81E88BF}"/>
              </a:ext>
            </a:extLst>
          </p:cNvPr>
          <p:cNvSpPr/>
          <p:nvPr/>
        </p:nvSpPr>
        <p:spPr>
          <a:xfrm>
            <a:off x="2268237" y="8594548"/>
            <a:ext cx="841468" cy="356774"/>
          </a:xfrm>
          <a:prstGeom prst="rect">
            <a:avLst/>
          </a:prstGeom>
          <a:noFill/>
        </p:spPr>
        <p:txBody>
          <a:bodyPr wrap="none" lIns="109484" tIns="54742" rIns="109484" bIns="54742">
            <a:spAutoFit/>
          </a:bodyPr>
          <a:lstStyle/>
          <a:p>
            <a:pPr algn="ctr"/>
            <a:r>
              <a:rPr lang="ja-JP" altLang="en-US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明朝" panose="02020609040205080304" pitchFamily="17" charset="-128"/>
                <a:ea typeface="ＭＳ 明朝" panose="02020609040205080304" pitchFamily="17" charset="-128"/>
              </a:rPr>
              <a:t>アンズ</a:t>
            </a:r>
          </a:p>
        </p:txBody>
      </p:sp>
      <p:sp>
        <p:nvSpPr>
          <p:cNvPr id="45" name="正方形/長方形 44">
            <a:extLst>
              <a:ext uri="{FF2B5EF4-FFF2-40B4-BE49-F238E27FC236}">
                <a16:creationId xmlns:a16="http://schemas.microsoft.com/office/drawing/2014/main" id="{0E458C1E-9AFA-1411-3981-A64BA20A4E7F}"/>
              </a:ext>
            </a:extLst>
          </p:cNvPr>
          <p:cNvSpPr/>
          <p:nvPr/>
        </p:nvSpPr>
        <p:spPr>
          <a:xfrm>
            <a:off x="2194232" y="6079260"/>
            <a:ext cx="1041845" cy="356774"/>
          </a:xfrm>
          <a:prstGeom prst="rect">
            <a:avLst/>
          </a:prstGeom>
          <a:noFill/>
        </p:spPr>
        <p:txBody>
          <a:bodyPr wrap="none" lIns="109484" tIns="54742" rIns="109484" bIns="54742">
            <a:spAutoFit/>
          </a:bodyPr>
          <a:lstStyle/>
          <a:p>
            <a:pPr algn="ctr"/>
            <a:r>
              <a:rPr lang="ja-JP" alt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明朝" panose="02020609040205080304" pitchFamily="17" charset="-128"/>
                <a:ea typeface="ＭＳ 明朝" panose="02020609040205080304" pitchFamily="17" charset="-128"/>
              </a:rPr>
              <a:t>マンゴー</a:t>
            </a:r>
          </a:p>
        </p:txBody>
      </p:sp>
      <p:sp>
        <p:nvSpPr>
          <p:cNvPr id="46" name="正方形/長方形 45">
            <a:extLst>
              <a:ext uri="{FF2B5EF4-FFF2-40B4-BE49-F238E27FC236}">
                <a16:creationId xmlns:a16="http://schemas.microsoft.com/office/drawing/2014/main" id="{0BF97817-3C81-71B2-0C61-B1C5922B8D57}"/>
              </a:ext>
            </a:extLst>
          </p:cNvPr>
          <p:cNvSpPr/>
          <p:nvPr/>
        </p:nvSpPr>
        <p:spPr>
          <a:xfrm>
            <a:off x="8228317" y="5951340"/>
            <a:ext cx="650711" cy="368444"/>
          </a:xfrm>
          <a:prstGeom prst="rect">
            <a:avLst/>
          </a:prstGeom>
          <a:noFill/>
        </p:spPr>
        <p:txBody>
          <a:bodyPr wrap="none" lIns="109484" tIns="54742" rIns="109484" bIns="54742">
            <a:spAutoFit/>
          </a:bodyPr>
          <a:lstStyle/>
          <a:p>
            <a:pPr algn="ctr"/>
            <a:r>
              <a:rPr lang="ja-JP" altLang="en-US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ＭＳ 明朝" panose="02020609040205080304" pitchFamily="17" charset="-128"/>
                <a:ea typeface="ＭＳ 明朝" panose="02020609040205080304" pitchFamily="17" charset="-128"/>
              </a:rPr>
              <a:t>黄桃</a:t>
            </a:r>
          </a:p>
        </p:txBody>
      </p: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82E2EA01-4939-0FAC-3411-0F4540F60BCD}"/>
              </a:ext>
            </a:extLst>
          </p:cNvPr>
          <p:cNvCxnSpPr>
            <a:cxnSpLocks/>
          </p:cNvCxnSpPr>
          <p:nvPr/>
        </p:nvCxnSpPr>
        <p:spPr>
          <a:xfrm>
            <a:off x="3032867" y="1525698"/>
            <a:ext cx="1744406" cy="0"/>
          </a:xfrm>
          <a:prstGeom prst="line">
            <a:avLst/>
          </a:prstGeom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670B30AB-5249-38A8-F14D-0395198D37EE}"/>
              </a:ext>
            </a:extLst>
          </p:cNvPr>
          <p:cNvCxnSpPr>
            <a:cxnSpLocks/>
          </p:cNvCxnSpPr>
          <p:nvPr/>
        </p:nvCxnSpPr>
        <p:spPr>
          <a:xfrm>
            <a:off x="6655132" y="876803"/>
            <a:ext cx="1793924" cy="0"/>
          </a:xfrm>
          <a:prstGeom prst="line">
            <a:avLst/>
          </a:prstGeom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66053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482</TotalTime>
  <Words>45</Words>
  <Application>Microsoft Office PowerPoint</Application>
  <PresentationFormat>A3 297x420 mm</PresentationFormat>
  <Paragraphs>17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HGS明朝B</vt:lpstr>
      <vt:lpstr>ＭＳ 明朝</vt:lpstr>
      <vt:lpstr>しょかきうたげ（無料版）</vt:lpstr>
      <vt:lpstr>Aptos</vt:lpstr>
      <vt:lpstr>Aptos Display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まさゆき 西村</dc:creator>
  <cp:lastModifiedBy>まさゆき 西村</cp:lastModifiedBy>
  <cp:revision>8</cp:revision>
  <dcterms:created xsi:type="dcterms:W3CDTF">2024-07-23T03:00:43Z</dcterms:created>
  <dcterms:modified xsi:type="dcterms:W3CDTF">2024-08-12T06:46:28Z</dcterms:modified>
</cp:coreProperties>
</file>