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</p:sldIdLst>
  <p:sldSz cx="9601200" cy="12801600" type="A3"/>
  <p:notesSz cx="6858000" cy="9144000"/>
  <p:defaultTextStyle>
    <a:defPPr>
      <a:defRPr lang="en-US"/>
    </a:defPPr>
    <a:lvl1pPr marL="0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1pPr>
    <a:lvl2pPr marL="561167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2pPr>
    <a:lvl3pPr marL="1122335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3pPr>
    <a:lvl4pPr marL="1683502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4pPr>
    <a:lvl5pPr marL="2244669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5pPr>
    <a:lvl6pPr marL="2805836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6pPr>
    <a:lvl7pPr marL="3367004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7pPr>
    <a:lvl8pPr marL="3928171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8pPr>
    <a:lvl9pPr marL="4489338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186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1" y="2095078"/>
            <a:ext cx="8161020" cy="4456853"/>
          </a:xfrm>
        </p:spPr>
        <p:txBody>
          <a:bodyPr anchor="b"/>
          <a:lstStyle>
            <a:lvl1pPr algn="ctr"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1" y="6723805"/>
            <a:ext cx="7200900" cy="3090756"/>
          </a:xfrm>
        </p:spPr>
        <p:txBody>
          <a:bodyPr/>
          <a:lstStyle>
            <a:lvl1pPr marL="0" indent="0" algn="ctr">
              <a:buNone/>
              <a:defRPr sz="2375"/>
            </a:lvl1pPr>
            <a:lvl2pPr marL="452540" indent="0" algn="ctr">
              <a:buNone/>
              <a:defRPr sz="1979"/>
            </a:lvl2pPr>
            <a:lvl3pPr marL="905080" indent="0" algn="ctr">
              <a:buNone/>
              <a:defRPr sz="1782"/>
            </a:lvl3pPr>
            <a:lvl4pPr marL="1357621" indent="0" algn="ctr">
              <a:buNone/>
              <a:defRPr sz="1584"/>
            </a:lvl4pPr>
            <a:lvl5pPr marL="1810161" indent="0" algn="ctr">
              <a:buNone/>
              <a:defRPr sz="1584"/>
            </a:lvl5pPr>
            <a:lvl6pPr marL="2262701" indent="0" algn="ctr">
              <a:buNone/>
              <a:defRPr sz="1584"/>
            </a:lvl6pPr>
            <a:lvl7pPr marL="2715241" indent="0" algn="ctr">
              <a:buNone/>
              <a:defRPr sz="1584"/>
            </a:lvl7pPr>
            <a:lvl8pPr marL="3167782" indent="0" algn="ctr">
              <a:buNone/>
              <a:defRPr sz="1584"/>
            </a:lvl8pPr>
            <a:lvl9pPr marL="3620322" indent="0" algn="ctr">
              <a:buNone/>
              <a:defRPr sz="158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3" y="3191514"/>
            <a:ext cx="8281035" cy="5325109"/>
          </a:xfrm>
        </p:spPr>
        <p:txBody>
          <a:bodyPr anchor="b"/>
          <a:lstStyle>
            <a:lvl1pPr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3" y="8567001"/>
            <a:ext cx="8281035" cy="2800349"/>
          </a:xfrm>
        </p:spPr>
        <p:txBody>
          <a:bodyPr/>
          <a:lstStyle>
            <a:lvl1pPr marL="0" indent="0">
              <a:buNone/>
              <a:defRPr sz="2375">
                <a:solidFill>
                  <a:schemeClr val="tx1">
                    <a:tint val="82000"/>
                  </a:schemeClr>
                </a:solidFill>
              </a:defRPr>
            </a:lvl1pPr>
            <a:lvl2pPr marL="452540" indent="0">
              <a:buNone/>
              <a:defRPr sz="1979">
                <a:solidFill>
                  <a:schemeClr val="tx1">
                    <a:tint val="82000"/>
                  </a:schemeClr>
                </a:solidFill>
              </a:defRPr>
            </a:lvl2pPr>
            <a:lvl3pPr marL="905080" indent="0">
              <a:buNone/>
              <a:defRPr sz="1782">
                <a:solidFill>
                  <a:schemeClr val="tx1">
                    <a:tint val="82000"/>
                  </a:schemeClr>
                </a:solidFill>
              </a:defRPr>
            </a:lvl3pPr>
            <a:lvl4pPr marL="135762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4pPr>
            <a:lvl5pPr marL="181016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5pPr>
            <a:lvl6pPr marL="226270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6pPr>
            <a:lvl7pPr marL="271524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7pPr>
            <a:lvl8pPr marL="316778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8pPr>
            <a:lvl9pPr marL="362032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7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69"/>
            <a:ext cx="8281035" cy="247438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1"/>
            <a:ext cx="4061757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9" y="3138171"/>
            <a:ext cx="4081761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9" y="4676141"/>
            <a:ext cx="4081761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2" y="1843196"/>
            <a:ext cx="4860607" cy="9097433"/>
          </a:xfrm>
        </p:spPr>
        <p:txBody>
          <a:bodyPr/>
          <a:lstStyle>
            <a:lvl1pPr>
              <a:defRPr sz="3167"/>
            </a:lvl1pPr>
            <a:lvl2pPr>
              <a:defRPr sz="2772"/>
            </a:lvl2pPr>
            <a:lvl3pPr>
              <a:defRPr sz="2375"/>
            </a:lvl3pPr>
            <a:lvl4pPr>
              <a:defRPr sz="1979"/>
            </a:lvl4pPr>
            <a:lvl5pPr>
              <a:defRPr sz="1979"/>
            </a:lvl5pPr>
            <a:lvl6pPr>
              <a:defRPr sz="1979"/>
            </a:lvl6pPr>
            <a:lvl7pPr>
              <a:defRPr sz="1979"/>
            </a:lvl7pPr>
            <a:lvl8pPr>
              <a:defRPr sz="1979"/>
            </a:lvl8pPr>
            <a:lvl9pPr>
              <a:defRPr sz="19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2" y="1843196"/>
            <a:ext cx="4860607" cy="9097433"/>
          </a:xfrm>
        </p:spPr>
        <p:txBody>
          <a:bodyPr anchor="t"/>
          <a:lstStyle>
            <a:lvl1pPr marL="0" indent="0">
              <a:buNone/>
              <a:defRPr sz="3167"/>
            </a:lvl1pPr>
            <a:lvl2pPr marL="452540" indent="0">
              <a:buNone/>
              <a:defRPr sz="2772"/>
            </a:lvl2pPr>
            <a:lvl3pPr marL="905080" indent="0">
              <a:buNone/>
              <a:defRPr sz="2375"/>
            </a:lvl3pPr>
            <a:lvl4pPr marL="1357621" indent="0">
              <a:buNone/>
              <a:defRPr sz="1979"/>
            </a:lvl4pPr>
            <a:lvl5pPr marL="1810161" indent="0">
              <a:buNone/>
              <a:defRPr sz="1979"/>
            </a:lvl5pPr>
            <a:lvl6pPr marL="2262701" indent="0">
              <a:buNone/>
              <a:defRPr sz="1979"/>
            </a:lvl6pPr>
            <a:lvl7pPr marL="2715241" indent="0">
              <a:buNone/>
              <a:defRPr sz="1979"/>
            </a:lvl7pPr>
            <a:lvl8pPr marL="3167782" indent="0">
              <a:buNone/>
              <a:defRPr sz="1979"/>
            </a:lvl8pPr>
            <a:lvl9pPr marL="3620322" indent="0">
              <a:buNone/>
              <a:defRPr sz="197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60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4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69"/>
            <a:ext cx="8281035" cy="2474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4"/>
            <a:ext cx="8281035" cy="812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4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05080" rtl="0" eaLnBrk="1" latinLnBrk="0" hangingPunct="1">
        <a:lnSpc>
          <a:spcPct val="90000"/>
        </a:lnSpc>
        <a:spcBef>
          <a:spcPct val="0"/>
        </a:spcBef>
        <a:buNone/>
        <a:defRPr kumimoji="1" sz="4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271" indent="-226271" algn="l" defTabSz="905080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kumimoji="1" sz="2772" kern="1200">
          <a:solidFill>
            <a:schemeClr val="tx1"/>
          </a:solidFill>
          <a:latin typeface="+mn-lt"/>
          <a:ea typeface="+mn-ea"/>
          <a:cs typeface="+mn-cs"/>
        </a:defRPr>
      </a:lvl1pPr>
      <a:lvl2pPr marL="67881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2375" kern="1200">
          <a:solidFill>
            <a:schemeClr val="tx1"/>
          </a:solidFill>
          <a:latin typeface="+mn-lt"/>
          <a:ea typeface="+mn-ea"/>
          <a:cs typeface="+mn-cs"/>
        </a:defRPr>
      </a:lvl2pPr>
      <a:lvl3pPr marL="113135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58389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203643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48897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94151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39405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846592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1pPr>
      <a:lvl2pPr marL="45254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2pPr>
      <a:lvl3pPr marL="90508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3pPr>
      <a:lvl4pPr marL="135762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181016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26270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71524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16778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62032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692DEC3-E703-75A0-F028-0448FED92C2F}"/>
              </a:ext>
            </a:extLst>
          </p:cNvPr>
          <p:cNvSpPr/>
          <p:nvPr/>
        </p:nvSpPr>
        <p:spPr>
          <a:xfrm>
            <a:off x="5727475" y="11756235"/>
            <a:ext cx="4243041" cy="77381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2395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ベイクショップ</a:t>
            </a:r>
            <a:r>
              <a:rPr lang="ja-JP" altLang="en-US" sz="431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ブロート</a:t>
            </a:r>
            <a:r>
              <a:rPr lang="ja-JP" altLang="en-US" sz="431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　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D1F450C-87C2-B856-B3D9-0FAA9EA2E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42" y="167055"/>
            <a:ext cx="1860042" cy="1860042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C9381E7-90E8-6D74-7D25-B56AE69ED345}"/>
              </a:ext>
            </a:extLst>
          </p:cNvPr>
          <p:cNvSpPr/>
          <p:nvPr/>
        </p:nvSpPr>
        <p:spPr>
          <a:xfrm>
            <a:off x="2315620" y="562127"/>
            <a:ext cx="6834378" cy="773812"/>
          </a:xfrm>
          <a:prstGeom prst="rect">
            <a:avLst/>
          </a:prstGeom>
          <a:noFill/>
        </p:spPr>
        <p:txBody>
          <a:bodyPr wrap="none" lIns="109484" tIns="54742" rIns="109484" bIns="54742">
            <a:prstTxWarp prst="textWave1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r>
              <a:rPr lang="ja-JP" altLang="en-US" sz="3831" dirty="0">
                <a:ln w="1905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フランス食事パンの虜になる</a:t>
            </a:r>
            <a:r>
              <a:rPr lang="en-US" altLang="ja-JP" sz="3831" dirty="0">
                <a:ln w="1905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1</a:t>
            </a:r>
            <a:r>
              <a:rPr lang="ja-JP" altLang="en-US" sz="3831" dirty="0">
                <a:ln w="1905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週間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F0A33-B4B9-9316-841B-849708748F40}"/>
              </a:ext>
            </a:extLst>
          </p:cNvPr>
          <p:cNvSpPr/>
          <p:nvPr/>
        </p:nvSpPr>
        <p:spPr>
          <a:xfrm>
            <a:off x="424468" y="1922647"/>
            <a:ext cx="8585798" cy="1561345"/>
          </a:xfrm>
          <a:prstGeom prst="rect">
            <a:avLst/>
          </a:prstGeom>
          <a:noFill/>
        </p:spPr>
        <p:txBody>
          <a:bodyPr wrap="none" lIns="109484" tIns="54742" rIns="109484" bIns="54742" numCol="1">
            <a:prstTxWarp prst="textPlain">
              <a:avLst/>
            </a:prstTxWarp>
            <a:spAutoFit/>
          </a:bodyPr>
          <a:lstStyle/>
          <a:p>
            <a:r>
              <a:rPr lang="ja-JP" altLang="en-US" sz="4789" dirty="0">
                <a:ln w="5397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203200" dir="2700000" algn="tl" rotWithShape="0">
                    <a:prstClr val="black">
                      <a:alpha val="40000"/>
                    </a:prst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パン・ド・カンパーニュ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C55C13F-34F6-B102-4C62-7E2FA5781E02}"/>
              </a:ext>
            </a:extLst>
          </p:cNvPr>
          <p:cNvSpPr txBox="1"/>
          <p:nvPr/>
        </p:nvSpPr>
        <p:spPr>
          <a:xfrm>
            <a:off x="1630298" y="4197532"/>
            <a:ext cx="67456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8</a:t>
            </a:r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r>
              <a:rPr lang="en-US" altLang="ja-JP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</a:t>
            </a:r>
            <a:r>
              <a:rPr lang="en-US" altLang="ja-JP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(</a:t>
            </a:r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木</a:t>
            </a:r>
            <a:r>
              <a:rPr lang="en-US" altLang="ja-JP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)</a:t>
            </a:r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r>
              <a:rPr lang="en-US" altLang="ja-JP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7</a:t>
            </a:r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</a:t>
            </a:r>
            <a:r>
              <a:rPr lang="en-US" altLang="ja-JP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(</a:t>
            </a:r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水</a:t>
            </a:r>
            <a:r>
              <a:rPr lang="en-US" altLang="ja-JP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) </a:t>
            </a:r>
            <a:r>
              <a:rPr lang="ja-JP" alt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先着</a:t>
            </a:r>
            <a:r>
              <a:rPr lang="en-US" altLang="ja-JP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50</a:t>
            </a:r>
            <a:r>
              <a:rPr lang="ja-JP" alt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名様限定</a:t>
            </a:r>
            <a:r>
              <a:rPr lang="en-US" altLang="ja-JP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!</a:t>
            </a:r>
            <a:endParaRPr lang="ja-JP" altLang="en-US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BD33D8D-888F-6E4E-DD94-D509EA1EA661}"/>
              </a:ext>
            </a:extLst>
          </p:cNvPr>
          <p:cNvSpPr/>
          <p:nvPr/>
        </p:nvSpPr>
        <p:spPr>
          <a:xfrm>
            <a:off x="772307" y="3483992"/>
            <a:ext cx="8056585" cy="78766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4400" b="1" dirty="0">
                <a:ln w="1905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フランス田舎パンのご試食セール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5B21300-E265-B2CA-AE4C-1C63590E90D6}"/>
              </a:ext>
            </a:extLst>
          </p:cNvPr>
          <p:cNvSpPr/>
          <p:nvPr/>
        </p:nvSpPr>
        <p:spPr>
          <a:xfrm>
            <a:off x="6321781" y="1400545"/>
            <a:ext cx="2981477" cy="602996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320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天然酵母使用！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52B3EE13-F560-B848-425E-F261B7E8149F}"/>
              </a:ext>
            </a:extLst>
          </p:cNvPr>
          <p:cNvCxnSpPr/>
          <p:nvPr/>
        </p:nvCxnSpPr>
        <p:spPr>
          <a:xfrm>
            <a:off x="2315620" y="1702043"/>
            <a:ext cx="4006161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0E755E0-C80E-A24C-254C-227E7096F8B0}"/>
              </a:ext>
            </a:extLst>
          </p:cNvPr>
          <p:cNvSpPr/>
          <p:nvPr/>
        </p:nvSpPr>
        <p:spPr>
          <a:xfrm>
            <a:off x="5311889" y="4860230"/>
            <a:ext cx="3991369" cy="1618658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■季節のフルーツやナッツ、お好みのチーズ、</a:t>
            </a:r>
            <a:endParaRPr lang="en-US" altLang="ja-JP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lang="ja-JP" alt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生ハム、サラミを自由に組み合わせて楽しむ</a:t>
            </a:r>
            <a:endParaRPr lang="en-US" altLang="ja-JP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lang="ja-JP" alt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オープンサンドがおすすめです。</a:t>
            </a:r>
            <a:endParaRPr lang="en-US" altLang="ja-JP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lang="ja-JP" alt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■フレッシュタなカッテージチーズや白カビ</a:t>
            </a:r>
            <a:endParaRPr lang="en-US" altLang="ja-JP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lang="ja-JP" alt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タイプのカマンベール、青カビタイプの</a:t>
            </a:r>
            <a:endParaRPr lang="en-US" altLang="ja-JP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lang="ja-JP" alt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フルムダンベールを使って、ご試食いただ</a:t>
            </a:r>
            <a:endParaRPr lang="en-US" altLang="ja-JP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lang="ja-JP" alt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きます。</a:t>
            </a:r>
            <a:endParaRPr lang="en-US" altLang="ja-JP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AD8CF655-2BDA-0A68-0EF2-594CF58EB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13" b="97190" l="2344" r="95625">
                        <a14:foregroundMark x1="5156" y1="4450" x2="30938" y2="11944"/>
                        <a14:foregroundMark x1="30938" y1="11944" x2="42031" y2="22014"/>
                        <a14:foregroundMark x1="42031" y1="22014" x2="42031" y2="45902"/>
                        <a14:foregroundMark x1="42031" y1="45902" x2="35625" y2="72600"/>
                        <a14:foregroundMark x1="35625" y1="72600" x2="35469" y2="85948"/>
                        <a14:foregroundMark x1="35469" y1="85948" x2="47813" y2="94145"/>
                        <a14:foregroundMark x1="47813" y1="94145" x2="80625" y2="78220"/>
                        <a14:foregroundMark x1="80625" y1="78220" x2="89375" y2="68618"/>
                        <a14:foregroundMark x1="89375" y1="68618" x2="94688" y2="57143"/>
                        <a14:foregroundMark x1="94688" y1="57143" x2="93125" y2="38876"/>
                        <a14:foregroundMark x1="93125" y1="38876" x2="86719" y2="36534"/>
                        <a14:foregroundMark x1="12344" y1="20375" x2="5781" y2="36768"/>
                        <a14:foregroundMark x1="5781" y1="36768" x2="6406" y2="88056"/>
                        <a14:foregroundMark x1="6406" y1="88056" x2="45938" y2="96721"/>
                        <a14:foregroundMark x1="45938" y1="96721" x2="70938" y2="92272"/>
                        <a14:foregroundMark x1="70938" y1="92272" x2="81875" y2="81499"/>
                        <a14:foregroundMark x1="19844" y1="75644" x2="19219" y2="49883"/>
                        <a14:foregroundMark x1="4844" y1="18501" x2="7187" y2="70258"/>
                        <a14:foregroundMark x1="26719" y1="4215" x2="7500" y2="3747"/>
                        <a14:foregroundMark x1="4219" y1="6792" x2="2656" y2="83138"/>
                        <a14:foregroundMark x1="20625" y1="97190" x2="2344" y2="94145"/>
                        <a14:foregroundMark x1="87031" y1="77752" x2="92969" y2="67916"/>
                        <a14:foregroundMark x1="93594" y1="42857" x2="95625" y2="59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41" y="4860230"/>
            <a:ext cx="5344653" cy="356588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E0BCEDC-42F5-4609-F411-BB9AEA9555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42" b="90000" l="6250" r="90000">
                        <a14:foregroundMark x1="11406" y1="38333" x2="9063" y2="39792"/>
                        <a14:foregroundMark x1="6250" y1="58542" x2="9688" y2="67500"/>
                        <a14:foregroundMark x1="73750" y1="53542" x2="86719" y2="52292"/>
                        <a14:foregroundMark x1="88750" y1="48542" x2="81250" y2="40625"/>
                        <a14:foregroundMark x1="81250" y1="40625" x2="81250" y2="40625"/>
                        <a14:foregroundMark x1="79844" y1="29375" x2="73594" y2="15625"/>
                        <a14:foregroundMark x1="73594" y1="15625" x2="64688" y2="9167"/>
                        <a14:foregroundMark x1="64688" y1="9167" x2="60938" y2="8542"/>
                        <a14:foregroundMark x1="19531" y1="22292" x2="31875" y2="2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4154">
            <a:off x="4783959" y="6196527"/>
            <a:ext cx="5047227" cy="3785420"/>
          </a:xfrm>
          <a:prstGeom prst="rect">
            <a:avLst/>
          </a:prstGeom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B4280B3-3BC3-C3A9-A84E-5C300BC68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40" b="97170" l="6875" r="99063">
                        <a14:foregroundMark x1="10625" y1="28538" x2="8750" y2="56604"/>
                        <a14:foregroundMark x1="8750" y1="56604" x2="11094" y2="68396"/>
                        <a14:foregroundMark x1="11094" y1="68396" x2="26719" y2="89387"/>
                        <a14:foregroundMark x1="26719" y1="89387" x2="36719" y2="94575"/>
                        <a14:foregroundMark x1="36719" y1="94575" x2="45000" y2="81132"/>
                        <a14:foregroundMark x1="45000" y1="81132" x2="55313" y2="79245"/>
                        <a14:foregroundMark x1="55313" y1="79245" x2="68750" y2="61321"/>
                        <a14:foregroundMark x1="68750" y1="61321" x2="50938" y2="51179"/>
                        <a14:foregroundMark x1="50938" y1="51179" x2="39375" y2="50472"/>
                        <a14:foregroundMark x1="39375" y1="50472" x2="48594" y2="40802"/>
                        <a14:foregroundMark x1="48594" y1="40802" x2="67188" y2="35613"/>
                        <a14:foregroundMark x1="67188" y1="35613" x2="77031" y2="22406"/>
                        <a14:foregroundMark x1="77031" y1="22406" x2="71875" y2="9670"/>
                        <a14:foregroundMark x1="71875" y1="9670" x2="59531" y2="7783"/>
                        <a14:foregroundMark x1="59531" y1="7783" x2="79688" y2="9434"/>
                        <a14:foregroundMark x1="79688" y1="9434" x2="93594" y2="21462"/>
                        <a14:foregroundMark x1="93594" y1="21462" x2="90781" y2="35377"/>
                        <a14:foregroundMark x1="90781" y1="35377" x2="84688" y2="37264"/>
                        <a14:foregroundMark x1="96094" y1="25000" x2="93125" y2="35849"/>
                        <a14:foregroundMark x1="39063" y1="16509" x2="28906" y2="15566"/>
                        <a14:foregroundMark x1="28906" y1="15566" x2="27344" y2="16509"/>
                        <a14:foregroundMark x1="17188" y1="79717" x2="9531" y2="70755"/>
                        <a14:foregroundMark x1="9531" y1="70755" x2="7031" y2="59906"/>
                        <a14:foregroundMark x1="75313" y1="59906" x2="97656" y2="36085"/>
                        <a14:foregroundMark x1="97656" y1="36085" x2="99063" y2="31368"/>
                        <a14:foregroundMark x1="97813" y1="26415" x2="89688" y2="14387"/>
                        <a14:foregroundMark x1="89688" y1="14387" x2="82813" y2="9198"/>
                        <a14:foregroundMark x1="72344" y1="63915" x2="68750" y2="65802"/>
                        <a14:foregroundMark x1="65781" y1="70283" x2="33281" y2="97170"/>
                        <a14:foregroundMark x1="33281" y1="97170" x2="31563" y2="95283"/>
                        <a14:foregroundMark x1="35469" y1="6840" x2="39375" y2="8726"/>
                        <a14:foregroundMark x1="7500" y1="68868" x2="7813" y2="73821"/>
                        <a14:foregroundMark x1="39688" y1="89387" x2="33281" y2="81604"/>
                        <a14:foregroundMark x1="41719" y1="90094" x2="41094" y2="889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8805"/>
            <a:ext cx="5568182" cy="3688921"/>
          </a:xfrm>
          <a:prstGeom prst="rect">
            <a:avLst/>
          </a:prstGeom>
          <a:effectLst>
            <a:outerShdw blurRad="50800" dist="165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020BCE3-DFEC-1927-F48F-25C42B53FDE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06" b="99057" l="3906" r="97188">
                        <a14:foregroundMark x1="8125" y1="68160" x2="7813" y2="82311"/>
                        <a14:foregroundMark x1="7813" y1="82311" x2="20000" y2="98349"/>
                        <a14:foregroundMark x1="20000" y1="98349" x2="45625" y2="99764"/>
                        <a14:foregroundMark x1="45625" y1="99764" x2="93750" y2="93632"/>
                        <a14:foregroundMark x1="93750" y1="93632" x2="81563" y2="71698"/>
                        <a14:foregroundMark x1="25469" y1="89858" x2="59062" y2="91745"/>
                        <a14:foregroundMark x1="47031" y1="94340" x2="28125" y2="94340"/>
                        <a14:foregroundMark x1="88750" y1="98821" x2="75625" y2="99292"/>
                        <a14:foregroundMark x1="95313" y1="94340" x2="97188" y2="97642"/>
                        <a14:foregroundMark x1="3906" y1="80425" x2="3906" y2="93396"/>
                        <a14:foregroundMark x1="3906" y1="93396" x2="3906" y2="93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705"/>
          <a:stretch/>
        </p:blipFill>
        <p:spPr>
          <a:xfrm>
            <a:off x="3495521" y="8426116"/>
            <a:ext cx="5807737" cy="3397265"/>
          </a:xfrm>
          <a:prstGeom prst="rect">
            <a:avLst/>
          </a:prstGeom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899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675</TotalTime>
  <Words>97</Words>
  <Application>Microsoft Office PowerPoint</Application>
  <PresentationFormat>A3 297x420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UDP明朝 Medium</vt:lpstr>
      <vt:lpstr>BIZ UD明朝 Medium</vt:lpstr>
      <vt:lpstr>しょかきうたげ（無料版）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8</cp:revision>
  <dcterms:created xsi:type="dcterms:W3CDTF">2024-07-23T03:00:43Z</dcterms:created>
  <dcterms:modified xsi:type="dcterms:W3CDTF">2024-08-05T03:19:53Z</dcterms:modified>
</cp:coreProperties>
</file>