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</p:sldIdLst>
  <p:sldSz cx="9601200" cy="12801600" type="A3"/>
  <p:notesSz cx="6858000" cy="9144000"/>
  <p:defaultTextStyle>
    <a:defPPr>
      <a:defRPr lang="en-US"/>
    </a:defPPr>
    <a:lvl1pPr marL="0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1pPr>
    <a:lvl2pPr marL="561167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2pPr>
    <a:lvl3pPr marL="1122335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3pPr>
    <a:lvl4pPr marL="1683502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4pPr>
    <a:lvl5pPr marL="2244669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5pPr>
    <a:lvl6pPr marL="2805836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6pPr>
    <a:lvl7pPr marL="3367004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7pPr>
    <a:lvl8pPr marL="3928171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8pPr>
    <a:lvl9pPr marL="4489338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5" d="100"/>
          <a:sy n="25" d="100"/>
        </p:scale>
        <p:origin x="294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1" y="2095078"/>
            <a:ext cx="8161020" cy="4456853"/>
          </a:xfrm>
        </p:spPr>
        <p:txBody>
          <a:bodyPr anchor="b"/>
          <a:lstStyle>
            <a:lvl1pPr algn="ctr">
              <a:defRPr sz="59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1" y="6723805"/>
            <a:ext cx="7200900" cy="3090756"/>
          </a:xfrm>
        </p:spPr>
        <p:txBody>
          <a:bodyPr/>
          <a:lstStyle>
            <a:lvl1pPr marL="0" indent="0" algn="ctr">
              <a:buNone/>
              <a:defRPr sz="2375"/>
            </a:lvl1pPr>
            <a:lvl2pPr marL="452540" indent="0" algn="ctr">
              <a:buNone/>
              <a:defRPr sz="1979"/>
            </a:lvl2pPr>
            <a:lvl3pPr marL="905080" indent="0" algn="ctr">
              <a:buNone/>
              <a:defRPr sz="1782"/>
            </a:lvl3pPr>
            <a:lvl4pPr marL="1357621" indent="0" algn="ctr">
              <a:buNone/>
              <a:defRPr sz="1584"/>
            </a:lvl4pPr>
            <a:lvl5pPr marL="1810161" indent="0" algn="ctr">
              <a:buNone/>
              <a:defRPr sz="1584"/>
            </a:lvl5pPr>
            <a:lvl6pPr marL="2262701" indent="0" algn="ctr">
              <a:buNone/>
              <a:defRPr sz="1584"/>
            </a:lvl6pPr>
            <a:lvl7pPr marL="2715241" indent="0" algn="ctr">
              <a:buNone/>
              <a:defRPr sz="1584"/>
            </a:lvl7pPr>
            <a:lvl8pPr marL="3167782" indent="0" algn="ctr">
              <a:buNone/>
              <a:defRPr sz="1584"/>
            </a:lvl8pPr>
            <a:lvl9pPr marL="3620322" indent="0" algn="ctr">
              <a:buNone/>
              <a:defRPr sz="158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67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4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3" y="3191514"/>
            <a:ext cx="8281035" cy="5325109"/>
          </a:xfrm>
        </p:spPr>
        <p:txBody>
          <a:bodyPr anchor="b"/>
          <a:lstStyle>
            <a:lvl1pPr>
              <a:defRPr sz="59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3" y="8567001"/>
            <a:ext cx="8281035" cy="2800349"/>
          </a:xfrm>
        </p:spPr>
        <p:txBody>
          <a:bodyPr/>
          <a:lstStyle>
            <a:lvl1pPr marL="0" indent="0">
              <a:buNone/>
              <a:defRPr sz="2375">
                <a:solidFill>
                  <a:schemeClr val="tx1">
                    <a:tint val="82000"/>
                  </a:schemeClr>
                </a:solidFill>
              </a:defRPr>
            </a:lvl1pPr>
            <a:lvl2pPr marL="452540" indent="0">
              <a:buNone/>
              <a:defRPr sz="1979">
                <a:solidFill>
                  <a:schemeClr val="tx1">
                    <a:tint val="82000"/>
                  </a:schemeClr>
                </a:solidFill>
              </a:defRPr>
            </a:lvl2pPr>
            <a:lvl3pPr marL="905080" indent="0">
              <a:buNone/>
              <a:defRPr sz="1782">
                <a:solidFill>
                  <a:schemeClr val="tx1">
                    <a:tint val="82000"/>
                  </a:schemeClr>
                </a:solidFill>
              </a:defRPr>
            </a:lvl3pPr>
            <a:lvl4pPr marL="135762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4pPr>
            <a:lvl5pPr marL="181016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5pPr>
            <a:lvl6pPr marL="226270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6pPr>
            <a:lvl7pPr marL="271524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7pPr>
            <a:lvl8pPr marL="3167782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8pPr>
            <a:lvl9pPr marL="3620322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62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4"/>
            <a:ext cx="4080510" cy="81224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7" y="3407834"/>
            <a:ext cx="4080510" cy="81224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0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69"/>
            <a:ext cx="8281035" cy="247438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375" b="1"/>
            </a:lvl1pPr>
            <a:lvl2pPr marL="452540" indent="0">
              <a:buNone/>
              <a:defRPr sz="1979" b="1"/>
            </a:lvl2pPr>
            <a:lvl3pPr marL="905080" indent="0">
              <a:buNone/>
              <a:defRPr sz="1782" b="1"/>
            </a:lvl3pPr>
            <a:lvl4pPr marL="1357621" indent="0">
              <a:buNone/>
              <a:defRPr sz="1584" b="1"/>
            </a:lvl4pPr>
            <a:lvl5pPr marL="1810161" indent="0">
              <a:buNone/>
              <a:defRPr sz="1584" b="1"/>
            </a:lvl5pPr>
            <a:lvl6pPr marL="2262701" indent="0">
              <a:buNone/>
              <a:defRPr sz="1584" b="1"/>
            </a:lvl6pPr>
            <a:lvl7pPr marL="2715241" indent="0">
              <a:buNone/>
              <a:defRPr sz="1584" b="1"/>
            </a:lvl7pPr>
            <a:lvl8pPr marL="3167782" indent="0">
              <a:buNone/>
              <a:defRPr sz="1584" b="1"/>
            </a:lvl8pPr>
            <a:lvl9pPr marL="3620322" indent="0">
              <a:buNone/>
              <a:defRPr sz="15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1"/>
            <a:ext cx="4061757" cy="68778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9" y="3138171"/>
            <a:ext cx="4081761" cy="1537969"/>
          </a:xfrm>
        </p:spPr>
        <p:txBody>
          <a:bodyPr anchor="b"/>
          <a:lstStyle>
            <a:lvl1pPr marL="0" indent="0">
              <a:buNone/>
              <a:defRPr sz="2375" b="1"/>
            </a:lvl1pPr>
            <a:lvl2pPr marL="452540" indent="0">
              <a:buNone/>
              <a:defRPr sz="1979" b="1"/>
            </a:lvl2pPr>
            <a:lvl3pPr marL="905080" indent="0">
              <a:buNone/>
              <a:defRPr sz="1782" b="1"/>
            </a:lvl3pPr>
            <a:lvl4pPr marL="1357621" indent="0">
              <a:buNone/>
              <a:defRPr sz="1584" b="1"/>
            </a:lvl4pPr>
            <a:lvl5pPr marL="1810161" indent="0">
              <a:buNone/>
              <a:defRPr sz="1584" b="1"/>
            </a:lvl5pPr>
            <a:lvl6pPr marL="2262701" indent="0">
              <a:buNone/>
              <a:defRPr sz="1584" b="1"/>
            </a:lvl6pPr>
            <a:lvl7pPr marL="2715241" indent="0">
              <a:buNone/>
              <a:defRPr sz="1584" b="1"/>
            </a:lvl7pPr>
            <a:lvl8pPr marL="3167782" indent="0">
              <a:buNone/>
              <a:defRPr sz="1584" b="1"/>
            </a:lvl8pPr>
            <a:lvl9pPr marL="3620322" indent="0">
              <a:buNone/>
              <a:defRPr sz="15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9" y="4676141"/>
            <a:ext cx="4081761" cy="68778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6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17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1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2" y="1843196"/>
            <a:ext cx="4860607" cy="9097433"/>
          </a:xfrm>
        </p:spPr>
        <p:txBody>
          <a:bodyPr/>
          <a:lstStyle>
            <a:lvl1pPr>
              <a:defRPr sz="3167"/>
            </a:lvl1pPr>
            <a:lvl2pPr>
              <a:defRPr sz="2772"/>
            </a:lvl2pPr>
            <a:lvl3pPr>
              <a:defRPr sz="2375"/>
            </a:lvl3pPr>
            <a:lvl4pPr>
              <a:defRPr sz="1979"/>
            </a:lvl4pPr>
            <a:lvl5pPr>
              <a:defRPr sz="1979"/>
            </a:lvl5pPr>
            <a:lvl6pPr>
              <a:defRPr sz="1979"/>
            </a:lvl6pPr>
            <a:lvl7pPr>
              <a:defRPr sz="1979"/>
            </a:lvl7pPr>
            <a:lvl8pPr>
              <a:defRPr sz="1979"/>
            </a:lvl8pPr>
            <a:lvl9pPr>
              <a:defRPr sz="19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584"/>
            </a:lvl1pPr>
            <a:lvl2pPr marL="452540" indent="0">
              <a:buNone/>
              <a:defRPr sz="1385"/>
            </a:lvl2pPr>
            <a:lvl3pPr marL="905080" indent="0">
              <a:buNone/>
              <a:defRPr sz="1188"/>
            </a:lvl3pPr>
            <a:lvl4pPr marL="1357621" indent="0">
              <a:buNone/>
              <a:defRPr sz="990"/>
            </a:lvl4pPr>
            <a:lvl5pPr marL="1810161" indent="0">
              <a:buNone/>
              <a:defRPr sz="990"/>
            </a:lvl5pPr>
            <a:lvl6pPr marL="2262701" indent="0">
              <a:buNone/>
              <a:defRPr sz="990"/>
            </a:lvl6pPr>
            <a:lvl7pPr marL="2715241" indent="0">
              <a:buNone/>
              <a:defRPr sz="990"/>
            </a:lvl7pPr>
            <a:lvl8pPr marL="3167782" indent="0">
              <a:buNone/>
              <a:defRPr sz="990"/>
            </a:lvl8pPr>
            <a:lvl9pPr marL="3620322" indent="0">
              <a:buNone/>
              <a:defRPr sz="99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1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2" y="1843196"/>
            <a:ext cx="4860607" cy="9097433"/>
          </a:xfrm>
        </p:spPr>
        <p:txBody>
          <a:bodyPr anchor="t"/>
          <a:lstStyle>
            <a:lvl1pPr marL="0" indent="0">
              <a:buNone/>
              <a:defRPr sz="3167"/>
            </a:lvl1pPr>
            <a:lvl2pPr marL="452540" indent="0">
              <a:buNone/>
              <a:defRPr sz="2772"/>
            </a:lvl2pPr>
            <a:lvl3pPr marL="905080" indent="0">
              <a:buNone/>
              <a:defRPr sz="2375"/>
            </a:lvl3pPr>
            <a:lvl4pPr marL="1357621" indent="0">
              <a:buNone/>
              <a:defRPr sz="1979"/>
            </a:lvl4pPr>
            <a:lvl5pPr marL="1810161" indent="0">
              <a:buNone/>
              <a:defRPr sz="1979"/>
            </a:lvl5pPr>
            <a:lvl6pPr marL="2262701" indent="0">
              <a:buNone/>
              <a:defRPr sz="1979"/>
            </a:lvl6pPr>
            <a:lvl7pPr marL="2715241" indent="0">
              <a:buNone/>
              <a:defRPr sz="1979"/>
            </a:lvl7pPr>
            <a:lvl8pPr marL="3167782" indent="0">
              <a:buNone/>
              <a:defRPr sz="1979"/>
            </a:lvl8pPr>
            <a:lvl9pPr marL="3620322" indent="0">
              <a:buNone/>
              <a:defRPr sz="197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584"/>
            </a:lvl1pPr>
            <a:lvl2pPr marL="452540" indent="0">
              <a:buNone/>
              <a:defRPr sz="1385"/>
            </a:lvl2pPr>
            <a:lvl3pPr marL="905080" indent="0">
              <a:buNone/>
              <a:defRPr sz="1188"/>
            </a:lvl3pPr>
            <a:lvl4pPr marL="1357621" indent="0">
              <a:buNone/>
              <a:defRPr sz="990"/>
            </a:lvl4pPr>
            <a:lvl5pPr marL="1810161" indent="0">
              <a:buNone/>
              <a:defRPr sz="990"/>
            </a:lvl5pPr>
            <a:lvl6pPr marL="2262701" indent="0">
              <a:buNone/>
              <a:defRPr sz="990"/>
            </a:lvl6pPr>
            <a:lvl7pPr marL="2715241" indent="0">
              <a:buNone/>
              <a:defRPr sz="990"/>
            </a:lvl7pPr>
            <a:lvl8pPr marL="3167782" indent="0">
              <a:buNone/>
              <a:defRPr sz="990"/>
            </a:lvl8pPr>
            <a:lvl9pPr marL="3620322" indent="0">
              <a:buNone/>
              <a:defRPr sz="99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13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3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60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4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79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69"/>
            <a:ext cx="8281035" cy="2474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4"/>
            <a:ext cx="8281035" cy="812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4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82F6F-B18C-4AE5-8A9E-4A2DF9CEEC1E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28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05080" rtl="0" eaLnBrk="1" latinLnBrk="0" hangingPunct="1">
        <a:lnSpc>
          <a:spcPct val="90000"/>
        </a:lnSpc>
        <a:spcBef>
          <a:spcPct val="0"/>
        </a:spcBef>
        <a:buNone/>
        <a:defRPr kumimoji="1" sz="4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271" indent="-226271" algn="l" defTabSz="905080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kumimoji="1" sz="2772" kern="1200">
          <a:solidFill>
            <a:schemeClr val="tx1"/>
          </a:solidFill>
          <a:latin typeface="+mn-lt"/>
          <a:ea typeface="+mn-ea"/>
          <a:cs typeface="+mn-cs"/>
        </a:defRPr>
      </a:lvl1pPr>
      <a:lvl2pPr marL="67881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2375" kern="1200">
          <a:solidFill>
            <a:schemeClr val="tx1"/>
          </a:solidFill>
          <a:latin typeface="+mn-lt"/>
          <a:ea typeface="+mn-ea"/>
          <a:cs typeface="+mn-cs"/>
        </a:defRPr>
      </a:lvl2pPr>
      <a:lvl3pPr marL="113135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979" kern="1200">
          <a:solidFill>
            <a:schemeClr val="tx1"/>
          </a:solidFill>
          <a:latin typeface="+mn-lt"/>
          <a:ea typeface="+mn-ea"/>
          <a:cs typeface="+mn-cs"/>
        </a:defRPr>
      </a:lvl3pPr>
      <a:lvl4pPr marL="158389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4pPr>
      <a:lvl5pPr marL="203643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5pPr>
      <a:lvl6pPr marL="248897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6pPr>
      <a:lvl7pPr marL="294151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7pPr>
      <a:lvl8pPr marL="339405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8pPr>
      <a:lvl9pPr marL="3846592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1pPr>
      <a:lvl2pPr marL="45254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2pPr>
      <a:lvl3pPr marL="90508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3pPr>
      <a:lvl4pPr marL="135762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4pPr>
      <a:lvl5pPr marL="181016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5pPr>
      <a:lvl6pPr marL="226270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6pPr>
      <a:lvl7pPr marL="271524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7pPr>
      <a:lvl8pPr marL="3167782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8pPr>
      <a:lvl9pPr marL="3620322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F08F4C34-44FD-81E0-4D20-9C1ACDD899B6}"/>
              </a:ext>
            </a:extLst>
          </p:cNvPr>
          <p:cNvSpPr/>
          <p:nvPr/>
        </p:nvSpPr>
        <p:spPr>
          <a:xfrm>
            <a:off x="223935" y="217895"/>
            <a:ext cx="9106677" cy="1229489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54E82490-DCB5-8191-72C6-0ADDC5E979AC}"/>
              </a:ext>
            </a:extLst>
          </p:cNvPr>
          <p:cNvSpPr/>
          <p:nvPr/>
        </p:nvSpPr>
        <p:spPr>
          <a:xfrm>
            <a:off x="557588" y="6726892"/>
            <a:ext cx="8510421" cy="4844909"/>
          </a:xfrm>
          <a:custGeom>
            <a:avLst/>
            <a:gdLst>
              <a:gd name="connsiteX0" fmla="*/ 0 w 8510421"/>
              <a:gd name="connsiteY0" fmla="*/ 807501 h 4844909"/>
              <a:gd name="connsiteX1" fmla="*/ 807501 w 8510421"/>
              <a:gd name="connsiteY1" fmla="*/ 0 h 4844909"/>
              <a:gd name="connsiteX2" fmla="*/ 1175257 w 8510421"/>
              <a:gd name="connsiteY2" fmla="*/ 0 h 4844909"/>
              <a:gd name="connsiteX3" fmla="*/ 1818829 w 8510421"/>
              <a:gd name="connsiteY3" fmla="*/ 0 h 4844909"/>
              <a:gd name="connsiteX4" fmla="*/ 2531356 w 8510421"/>
              <a:gd name="connsiteY4" fmla="*/ 0 h 4844909"/>
              <a:gd name="connsiteX5" fmla="*/ 3174928 w 8510421"/>
              <a:gd name="connsiteY5" fmla="*/ 0 h 4844909"/>
              <a:gd name="connsiteX6" fmla="*/ 3611638 w 8510421"/>
              <a:gd name="connsiteY6" fmla="*/ 0 h 4844909"/>
              <a:gd name="connsiteX7" fmla="*/ 4255211 w 8510421"/>
              <a:gd name="connsiteY7" fmla="*/ 0 h 4844909"/>
              <a:gd name="connsiteX8" fmla="*/ 4760875 w 8510421"/>
              <a:gd name="connsiteY8" fmla="*/ 0 h 4844909"/>
              <a:gd name="connsiteX9" fmla="*/ 5266539 w 8510421"/>
              <a:gd name="connsiteY9" fmla="*/ 0 h 4844909"/>
              <a:gd name="connsiteX10" fmla="*/ 5910111 w 8510421"/>
              <a:gd name="connsiteY10" fmla="*/ 0 h 4844909"/>
              <a:gd name="connsiteX11" fmla="*/ 6484729 w 8510421"/>
              <a:gd name="connsiteY11" fmla="*/ 0 h 4844909"/>
              <a:gd name="connsiteX12" fmla="*/ 7059348 w 8510421"/>
              <a:gd name="connsiteY12" fmla="*/ 0 h 4844909"/>
              <a:gd name="connsiteX13" fmla="*/ 7702920 w 8510421"/>
              <a:gd name="connsiteY13" fmla="*/ 0 h 4844909"/>
              <a:gd name="connsiteX14" fmla="*/ 8510421 w 8510421"/>
              <a:gd name="connsiteY14" fmla="*/ 807501 h 4844909"/>
              <a:gd name="connsiteX15" fmla="*/ 8510421 w 8510421"/>
              <a:gd name="connsiteY15" fmla="*/ 1313520 h 4844909"/>
              <a:gd name="connsiteX16" fmla="*/ 8510421 w 8510421"/>
              <a:gd name="connsiteY16" fmla="*/ 1787239 h 4844909"/>
              <a:gd name="connsiteX17" fmla="*/ 8510421 w 8510421"/>
              <a:gd name="connsiteY17" fmla="*/ 2228660 h 4844909"/>
              <a:gd name="connsiteX18" fmla="*/ 8510421 w 8510421"/>
              <a:gd name="connsiteY18" fmla="*/ 2799277 h 4844909"/>
              <a:gd name="connsiteX19" fmla="*/ 8510421 w 8510421"/>
              <a:gd name="connsiteY19" fmla="*/ 3369894 h 4844909"/>
              <a:gd name="connsiteX20" fmla="*/ 8510421 w 8510421"/>
              <a:gd name="connsiteY20" fmla="*/ 4037408 h 4844909"/>
              <a:gd name="connsiteX21" fmla="*/ 7702920 w 8510421"/>
              <a:gd name="connsiteY21" fmla="*/ 4844909 h 4844909"/>
              <a:gd name="connsiteX22" fmla="*/ 6990393 w 8510421"/>
              <a:gd name="connsiteY22" fmla="*/ 4844909 h 4844909"/>
              <a:gd name="connsiteX23" fmla="*/ 6622638 w 8510421"/>
              <a:gd name="connsiteY23" fmla="*/ 4844909 h 4844909"/>
              <a:gd name="connsiteX24" fmla="*/ 5979065 w 8510421"/>
              <a:gd name="connsiteY24" fmla="*/ 4844909 h 4844909"/>
              <a:gd name="connsiteX25" fmla="*/ 5335493 w 8510421"/>
              <a:gd name="connsiteY25" fmla="*/ 4844909 h 4844909"/>
              <a:gd name="connsiteX26" fmla="*/ 4829829 w 8510421"/>
              <a:gd name="connsiteY26" fmla="*/ 4844909 h 4844909"/>
              <a:gd name="connsiteX27" fmla="*/ 4117302 w 8510421"/>
              <a:gd name="connsiteY27" fmla="*/ 4844909 h 4844909"/>
              <a:gd name="connsiteX28" fmla="*/ 3542684 w 8510421"/>
              <a:gd name="connsiteY28" fmla="*/ 4844909 h 4844909"/>
              <a:gd name="connsiteX29" fmla="*/ 2968066 w 8510421"/>
              <a:gd name="connsiteY29" fmla="*/ 4844909 h 4844909"/>
              <a:gd name="connsiteX30" fmla="*/ 2255539 w 8510421"/>
              <a:gd name="connsiteY30" fmla="*/ 4844909 h 4844909"/>
              <a:gd name="connsiteX31" fmla="*/ 1887783 w 8510421"/>
              <a:gd name="connsiteY31" fmla="*/ 4844909 h 4844909"/>
              <a:gd name="connsiteX32" fmla="*/ 1451073 w 8510421"/>
              <a:gd name="connsiteY32" fmla="*/ 4844909 h 4844909"/>
              <a:gd name="connsiteX33" fmla="*/ 807501 w 8510421"/>
              <a:gd name="connsiteY33" fmla="*/ 4844909 h 4844909"/>
              <a:gd name="connsiteX34" fmla="*/ 0 w 8510421"/>
              <a:gd name="connsiteY34" fmla="*/ 4037408 h 4844909"/>
              <a:gd name="connsiteX35" fmla="*/ 0 w 8510421"/>
              <a:gd name="connsiteY35" fmla="*/ 3499090 h 4844909"/>
              <a:gd name="connsiteX36" fmla="*/ 0 w 8510421"/>
              <a:gd name="connsiteY36" fmla="*/ 3057670 h 4844909"/>
              <a:gd name="connsiteX37" fmla="*/ 0 w 8510421"/>
              <a:gd name="connsiteY37" fmla="*/ 2454754 h 4844909"/>
              <a:gd name="connsiteX38" fmla="*/ 0 w 8510421"/>
              <a:gd name="connsiteY38" fmla="*/ 1884137 h 4844909"/>
              <a:gd name="connsiteX39" fmla="*/ 0 w 8510421"/>
              <a:gd name="connsiteY39" fmla="*/ 1442716 h 4844909"/>
              <a:gd name="connsiteX40" fmla="*/ 0 w 8510421"/>
              <a:gd name="connsiteY40" fmla="*/ 807501 h 484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510421" h="4844909" extrusionOk="0">
                <a:moveTo>
                  <a:pt x="0" y="807501"/>
                </a:moveTo>
                <a:cubicBezTo>
                  <a:pt x="18532" y="380360"/>
                  <a:pt x="364473" y="21624"/>
                  <a:pt x="807501" y="0"/>
                </a:cubicBezTo>
                <a:cubicBezTo>
                  <a:pt x="902528" y="-8111"/>
                  <a:pt x="1077234" y="24627"/>
                  <a:pt x="1175257" y="0"/>
                </a:cubicBezTo>
                <a:cubicBezTo>
                  <a:pt x="1273280" y="-24627"/>
                  <a:pt x="1612652" y="28672"/>
                  <a:pt x="1818829" y="0"/>
                </a:cubicBezTo>
                <a:cubicBezTo>
                  <a:pt x="2025006" y="-28672"/>
                  <a:pt x="2378862" y="65074"/>
                  <a:pt x="2531356" y="0"/>
                </a:cubicBezTo>
                <a:cubicBezTo>
                  <a:pt x="2683850" y="-65074"/>
                  <a:pt x="3044166" y="50295"/>
                  <a:pt x="3174928" y="0"/>
                </a:cubicBezTo>
                <a:cubicBezTo>
                  <a:pt x="3305690" y="-50295"/>
                  <a:pt x="3482748" y="1424"/>
                  <a:pt x="3611638" y="0"/>
                </a:cubicBezTo>
                <a:cubicBezTo>
                  <a:pt x="3740528" y="-1424"/>
                  <a:pt x="4045580" y="61646"/>
                  <a:pt x="4255211" y="0"/>
                </a:cubicBezTo>
                <a:cubicBezTo>
                  <a:pt x="4464842" y="-61646"/>
                  <a:pt x="4596379" y="32030"/>
                  <a:pt x="4760875" y="0"/>
                </a:cubicBezTo>
                <a:cubicBezTo>
                  <a:pt x="4925371" y="-32030"/>
                  <a:pt x="5121944" y="13812"/>
                  <a:pt x="5266539" y="0"/>
                </a:cubicBezTo>
                <a:cubicBezTo>
                  <a:pt x="5411134" y="-13812"/>
                  <a:pt x="5771977" y="15787"/>
                  <a:pt x="5910111" y="0"/>
                </a:cubicBezTo>
                <a:cubicBezTo>
                  <a:pt x="6048245" y="-15787"/>
                  <a:pt x="6317195" y="47244"/>
                  <a:pt x="6484729" y="0"/>
                </a:cubicBezTo>
                <a:cubicBezTo>
                  <a:pt x="6652263" y="-47244"/>
                  <a:pt x="6806344" y="33271"/>
                  <a:pt x="7059348" y="0"/>
                </a:cubicBezTo>
                <a:cubicBezTo>
                  <a:pt x="7312352" y="-33271"/>
                  <a:pt x="7510560" y="40398"/>
                  <a:pt x="7702920" y="0"/>
                </a:cubicBezTo>
                <a:cubicBezTo>
                  <a:pt x="8114970" y="-40130"/>
                  <a:pt x="8573003" y="391225"/>
                  <a:pt x="8510421" y="807501"/>
                </a:cubicBezTo>
                <a:cubicBezTo>
                  <a:pt x="8523364" y="1033109"/>
                  <a:pt x="8453795" y="1204780"/>
                  <a:pt x="8510421" y="1313520"/>
                </a:cubicBezTo>
                <a:cubicBezTo>
                  <a:pt x="8567047" y="1422260"/>
                  <a:pt x="8494370" y="1603083"/>
                  <a:pt x="8510421" y="1787239"/>
                </a:cubicBezTo>
                <a:cubicBezTo>
                  <a:pt x="8526472" y="1971395"/>
                  <a:pt x="8501454" y="2086225"/>
                  <a:pt x="8510421" y="2228660"/>
                </a:cubicBezTo>
                <a:cubicBezTo>
                  <a:pt x="8519388" y="2371095"/>
                  <a:pt x="8484893" y="2684839"/>
                  <a:pt x="8510421" y="2799277"/>
                </a:cubicBezTo>
                <a:cubicBezTo>
                  <a:pt x="8535949" y="2913715"/>
                  <a:pt x="8483467" y="3120954"/>
                  <a:pt x="8510421" y="3369894"/>
                </a:cubicBezTo>
                <a:cubicBezTo>
                  <a:pt x="8537375" y="3618834"/>
                  <a:pt x="8454117" y="3790344"/>
                  <a:pt x="8510421" y="4037408"/>
                </a:cubicBezTo>
                <a:cubicBezTo>
                  <a:pt x="8381437" y="4512082"/>
                  <a:pt x="8269215" y="4827359"/>
                  <a:pt x="7702920" y="4844909"/>
                </a:cubicBezTo>
                <a:cubicBezTo>
                  <a:pt x="7550411" y="4867408"/>
                  <a:pt x="7170705" y="4785450"/>
                  <a:pt x="6990393" y="4844909"/>
                </a:cubicBezTo>
                <a:cubicBezTo>
                  <a:pt x="6810081" y="4904368"/>
                  <a:pt x="6756637" y="4815315"/>
                  <a:pt x="6622638" y="4844909"/>
                </a:cubicBezTo>
                <a:cubicBezTo>
                  <a:pt x="6488640" y="4874503"/>
                  <a:pt x="6139842" y="4774196"/>
                  <a:pt x="5979065" y="4844909"/>
                </a:cubicBezTo>
                <a:cubicBezTo>
                  <a:pt x="5818288" y="4915622"/>
                  <a:pt x="5496477" y="4815123"/>
                  <a:pt x="5335493" y="4844909"/>
                </a:cubicBezTo>
                <a:cubicBezTo>
                  <a:pt x="5174509" y="4874695"/>
                  <a:pt x="5009621" y="4815800"/>
                  <a:pt x="4829829" y="4844909"/>
                </a:cubicBezTo>
                <a:cubicBezTo>
                  <a:pt x="4650037" y="4874018"/>
                  <a:pt x="4362819" y="4770043"/>
                  <a:pt x="4117302" y="4844909"/>
                </a:cubicBezTo>
                <a:cubicBezTo>
                  <a:pt x="3871785" y="4919775"/>
                  <a:pt x="3828004" y="4811036"/>
                  <a:pt x="3542684" y="4844909"/>
                </a:cubicBezTo>
                <a:cubicBezTo>
                  <a:pt x="3257364" y="4878782"/>
                  <a:pt x="3141572" y="4776631"/>
                  <a:pt x="2968066" y="4844909"/>
                </a:cubicBezTo>
                <a:cubicBezTo>
                  <a:pt x="2794560" y="4913187"/>
                  <a:pt x="2578678" y="4825826"/>
                  <a:pt x="2255539" y="4844909"/>
                </a:cubicBezTo>
                <a:cubicBezTo>
                  <a:pt x="1932400" y="4863992"/>
                  <a:pt x="1975453" y="4812776"/>
                  <a:pt x="1887783" y="4844909"/>
                </a:cubicBezTo>
                <a:cubicBezTo>
                  <a:pt x="1800113" y="4877042"/>
                  <a:pt x="1589124" y="4831176"/>
                  <a:pt x="1451073" y="4844909"/>
                </a:cubicBezTo>
                <a:cubicBezTo>
                  <a:pt x="1313022" y="4858642"/>
                  <a:pt x="1017434" y="4779472"/>
                  <a:pt x="807501" y="4844909"/>
                </a:cubicBezTo>
                <a:cubicBezTo>
                  <a:pt x="451281" y="4872919"/>
                  <a:pt x="-60126" y="4441607"/>
                  <a:pt x="0" y="4037408"/>
                </a:cubicBezTo>
                <a:cubicBezTo>
                  <a:pt x="-16638" y="3812780"/>
                  <a:pt x="31212" y="3616808"/>
                  <a:pt x="0" y="3499090"/>
                </a:cubicBezTo>
                <a:cubicBezTo>
                  <a:pt x="-31212" y="3381372"/>
                  <a:pt x="10584" y="3250557"/>
                  <a:pt x="0" y="3057670"/>
                </a:cubicBezTo>
                <a:cubicBezTo>
                  <a:pt x="-10584" y="2864783"/>
                  <a:pt x="21281" y="2750702"/>
                  <a:pt x="0" y="2454754"/>
                </a:cubicBezTo>
                <a:cubicBezTo>
                  <a:pt x="-21281" y="2158806"/>
                  <a:pt x="40429" y="2093338"/>
                  <a:pt x="0" y="1884137"/>
                </a:cubicBezTo>
                <a:cubicBezTo>
                  <a:pt x="-40429" y="1674936"/>
                  <a:pt x="26692" y="1624282"/>
                  <a:pt x="0" y="1442716"/>
                </a:cubicBezTo>
                <a:cubicBezTo>
                  <a:pt x="-26692" y="1261150"/>
                  <a:pt x="67823" y="1018667"/>
                  <a:pt x="0" y="807501"/>
                </a:cubicBezTo>
                <a:close/>
              </a:path>
            </a:pathLst>
          </a:custGeom>
          <a:noFill/>
          <a:ln w="762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4156163125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645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F0A33-B4B9-9316-841B-849708748F40}"/>
              </a:ext>
            </a:extLst>
          </p:cNvPr>
          <p:cNvSpPr/>
          <p:nvPr/>
        </p:nvSpPr>
        <p:spPr>
          <a:xfrm>
            <a:off x="803791" y="4316854"/>
            <a:ext cx="7955279" cy="1925029"/>
          </a:xfrm>
          <a:prstGeom prst="rect">
            <a:avLst/>
          </a:prstGeom>
          <a:solidFill>
            <a:schemeClr val="bg1"/>
          </a:solidFill>
        </p:spPr>
        <p:txBody>
          <a:bodyPr wrap="none" lIns="109484" tIns="54742" rIns="109484" bIns="54742" numCol="1">
            <a:prstTxWarp prst="textPlain">
              <a:avLst/>
            </a:prstTxWarp>
            <a:spAutoFit/>
          </a:bodyPr>
          <a:lstStyle/>
          <a:p>
            <a:r>
              <a:rPr lang="ja-JP" altLang="en-US" sz="4789" dirty="0">
                <a:ln w="5397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latin typeface="江戸勘亭流Ｐ" panose="03000A00000000000000" pitchFamily="66" charset="-128"/>
                <a:ea typeface="江戸勘亭流Ｐ" panose="03000A00000000000000" pitchFamily="66" charset="-128"/>
              </a:rPr>
              <a:t>調理パンまつり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6EE7A4A-553C-9321-4FA5-A18E7BE5281A}"/>
              </a:ext>
            </a:extLst>
          </p:cNvPr>
          <p:cNvSpPr/>
          <p:nvPr/>
        </p:nvSpPr>
        <p:spPr>
          <a:xfrm>
            <a:off x="2639930" y="6372183"/>
            <a:ext cx="4371281" cy="626400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en-US" altLang="ja-JP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lang="en-US" altLang="ja-JP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木</a:t>
            </a:r>
            <a:r>
              <a:rPr lang="en-US" altLang="ja-JP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lang="ja-JP" altLang="en-US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lang="en-US" altLang="ja-JP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</a:t>
            </a:r>
            <a:r>
              <a:rPr lang="en-US" altLang="ja-JP" sz="3352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lang="ja-JP" altLang="en-US" sz="3352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C0C0C0"/>
              </a:highligh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81EFF6C-D404-8711-DA28-1A1E453E36EF}"/>
              </a:ext>
            </a:extLst>
          </p:cNvPr>
          <p:cNvSpPr/>
          <p:nvPr/>
        </p:nvSpPr>
        <p:spPr>
          <a:xfrm>
            <a:off x="5349612" y="11738981"/>
            <a:ext cx="4518758" cy="773812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2395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ベイクショップ</a:t>
            </a:r>
            <a:r>
              <a:rPr lang="ja-JP" altLang="en-US" sz="431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 </a:t>
            </a:r>
            <a:r>
              <a:rPr lang="ja-JP" altLang="en-US" sz="431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ブロート</a:t>
            </a:r>
            <a:r>
              <a:rPr lang="ja-JP" altLang="en-US" sz="431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　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41778E5-6F06-ADBE-400B-38F5EFFE1F36}"/>
              </a:ext>
            </a:extLst>
          </p:cNvPr>
          <p:cNvSpPr/>
          <p:nvPr/>
        </p:nvSpPr>
        <p:spPr>
          <a:xfrm>
            <a:off x="700746" y="7142391"/>
            <a:ext cx="8249647" cy="4683985"/>
          </a:xfrm>
          <a:prstGeom prst="rect">
            <a:avLst/>
          </a:prstGeom>
          <a:noFill/>
        </p:spPr>
        <p:txBody>
          <a:bodyPr wrap="square" lIns="109484" tIns="54742" rIns="109484" bIns="54742">
            <a:spAutoFit/>
          </a:bodyPr>
          <a:lstStyle/>
          <a:p>
            <a:r>
              <a:rPr lang="ja-JP" altLang="en-US" sz="32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■パンは国産小麦</a:t>
            </a:r>
            <a:r>
              <a:rPr lang="en-US" altLang="ja-JP" sz="32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</a:t>
            </a:r>
            <a:r>
              <a:rPr lang="ja-JP" altLang="en-US" sz="32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％の無添加生地</a:t>
            </a:r>
            <a:endParaRPr lang="en-US" altLang="ja-JP" sz="32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32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天然酵母の全粒粉パンを使っています。</a:t>
            </a:r>
            <a:endParaRPr lang="en-US" altLang="ja-JP" sz="32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32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74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■フィリングは無農薬、有機栽培の地元食材を</a:t>
            </a:r>
            <a:endParaRPr lang="en-US" altLang="ja-JP" sz="2874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74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使い自家製調理しています。</a:t>
            </a:r>
            <a:endParaRPr lang="en-US" altLang="ja-JP" sz="2874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2874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74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■いずれも１日５０個限りの限定販売です。</a:t>
            </a:r>
            <a:endParaRPr lang="en-US" altLang="ja-JP" sz="2874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74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売り切れ次第終了です。</a:t>
            </a:r>
            <a:endParaRPr lang="en-US" altLang="ja-JP" sz="2874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74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2874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74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sz="2874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お早めのご来店をお待ちしています。</a:t>
            </a:r>
            <a:endParaRPr lang="en-US" altLang="ja-JP" sz="2874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C0C0C0"/>
              </a:highligh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C963B349-4E21-DE42-AD8F-4EE93FD6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13906" y1="67681" x2="22656" y2="68852"/>
                        <a14:backgroundMark x1="22656" y1="68852" x2="53125" y2="86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52257" y="-412862"/>
            <a:ext cx="6216291" cy="4133830"/>
          </a:xfrm>
          <a:prstGeom prst="rect">
            <a:avLst/>
          </a:prstGeom>
          <a:effectLst>
            <a:outerShdw blurRad="152400" dist="2159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4F665B2D-1667-ECDC-3869-5FDFB6ED771C}"/>
              </a:ext>
            </a:extLst>
          </p:cNvPr>
          <p:cNvGrpSpPr/>
          <p:nvPr/>
        </p:nvGrpSpPr>
        <p:grpSpPr>
          <a:xfrm>
            <a:off x="4592750" y="309660"/>
            <a:ext cx="5060359" cy="3578487"/>
            <a:chOff x="-6434639" y="2072305"/>
            <a:chExt cx="6861818" cy="4852408"/>
          </a:xfrm>
          <a:effectLst>
            <a:outerShdw blurRad="139700" dist="2159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BA4E95E-29E8-7EDF-DA83-E251AD345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417" b="90000" l="1719" r="98125">
                          <a14:foregroundMark x1="62656" y1="12292" x2="55156" y2="5208"/>
                          <a14:foregroundMark x1="55156" y1="5208" x2="31250" y2="9375"/>
                          <a14:foregroundMark x1="31250" y1="9375" x2="4063" y2="26250"/>
                          <a14:foregroundMark x1="4063" y1="26250" x2="1719" y2="39375"/>
                          <a14:foregroundMark x1="1719" y1="39375" x2="5000" y2="49375"/>
                          <a14:foregroundMark x1="5000" y1="49375" x2="12656" y2="52292"/>
                          <a14:foregroundMark x1="12656" y1="52292" x2="13438" y2="52292"/>
                          <a14:foregroundMark x1="90156" y1="33125" x2="92031" y2="44583"/>
                          <a14:foregroundMark x1="92031" y1="44583" x2="88281" y2="57917"/>
                          <a14:foregroundMark x1="88281" y1="57917" x2="87500" y2="59167"/>
                          <a14:foregroundMark x1="95938" y1="36250" x2="98281" y2="48125"/>
                          <a14:foregroundMark x1="98281" y1="48125" x2="95938" y2="54792"/>
                          <a14:foregroundMark x1="2031" y1="33125" x2="1719" y2="41458"/>
                          <a14:foregroundMark x1="39531" y1="3542" x2="61406" y2="5417"/>
                          <a14:foregroundMark x1="61406" y1="5417" x2="66875" y2="9167"/>
                          <a14:backgroundMark x1="97656" y1="61042" x2="97656" y2="610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86390">
              <a:off x="-6197551" y="2072305"/>
              <a:ext cx="4906111" cy="3679583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5D374677-B879-F1BA-2C72-CF1A8F20F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386" b="89930" l="10000" r="90000">
                          <a14:foregroundMark x1="24688" y1="12881" x2="39375" y2="12881"/>
                          <a14:foregroundMark x1="34531" y1="5386" x2="47500" y2="9368"/>
                          <a14:foregroundMark x1="18906" y1="11710" x2="18906" y2="15222"/>
                          <a14:backgroundMark x1="46250" y1="78689" x2="57031" y2="87119"/>
                          <a14:backgroundMark x1="45000" y1="75878" x2="33594" y2="61593"/>
                          <a14:backgroundMark x1="33281" y1="60656" x2="27031" y2="533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4611" flipH="1">
              <a:off x="-6434639" y="2411424"/>
              <a:ext cx="5696549" cy="3571937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BFEC01F0-08D0-4AFE-E804-6A459570A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958" b="90000" l="10000" r="90938">
                          <a14:foregroundMark x1="89688" y1="71042" x2="90938" y2="78958"/>
                          <a14:foregroundMark x1="85000" y1="87292" x2="80156" y2="89375"/>
                          <a14:foregroundMark x1="23125" y1="9792" x2="18281" y2="89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4735081" y="3081295"/>
              <a:ext cx="5162260" cy="3843418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22C7E37A-F1DE-2E93-602A-E1E7AC3CDA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431" b="89930" l="10000" r="90000">
                        <a14:foregroundMark x1="37969" y1="13115" x2="54765" y2="11832"/>
                        <a14:foregroundMark x1="37031" y1="12646" x2="33750" y2="12646"/>
                        <a14:foregroundMark x1="40298" y1="11692" x2="39844" y2="12178"/>
                        <a14:backgroundMark x1="79844" y1="28571" x2="84063" y2="38876"/>
                        <a14:backgroundMark x1="84063" y1="38876" x2="84844" y2="39110"/>
                        <a14:backgroundMark x1="86406" y1="42389" x2="85781" y2="40047"/>
                        <a14:backgroundMark x1="79375" y1="27166" x2="80781" y2="28571"/>
                        <a14:backgroundMark x1="85781" y1="41452" x2="84844" y2="39578"/>
                        <a14:backgroundMark x1="79375" y1="26230" x2="79844" y2="29040"/>
                        <a14:backgroundMark x1="79531" y1="28103" x2="63125" y2="10070"/>
                        <a14:backgroundMark x1="63125" y1="10070" x2="48438" y2="6323"/>
                        <a14:backgroundMark x1="48438" y1="6323" x2="38594" y2="7963"/>
                        <a14:backgroundMark x1="38594" y1="7963" x2="38594" y2="7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3551" flipH="1">
            <a:off x="260934" y="2021820"/>
            <a:ext cx="4757992" cy="3027932"/>
          </a:xfrm>
          <a:prstGeom prst="rect">
            <a:avLst/>
          </a:prstGeom>
          <a:effectLst>
            <a:outerShdw blurRad="127000" dist="2794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5DF93CA-E24F-6026-4096-0B7FA74EB360}"/>
              </a:ext>
            </a:extLst>
          </p:cNvPr>
          <p:cNvGrpSpPr/>
          <p:nvPr/>
        </p:nvGrpSpPr>
        <p:grpSpPr>
          <a:xfrm rot="20998755">
            <a:off x="6581373" y="3280712"/>
            <a:ext cx="2402795" cy="1262771"/>
            <a:chOff x="450003" y="747878"/>
            <a:chExt cx="2804405" cy="1473834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B548AB9-0932-9632-E379-FC3AC1C8D6DD}"/>
                </a:ext>
              </a:extLst>
            </p:cNvPr>
            <p:cNvSpPr/>
            <p:nvPr/>
          </p:nvSpPr>
          <p:spPr>
            <a:xfrm>
              <a:off x="450004" y="747878"/>
              <a:ext cx="2804404" cy="1473834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5E76DD4D-A50A-5911-AA98-37D45B985462}"/>
                </a:ext>
              </a:extLst>
            </p:cNvPr>
            <p:cNvSpPr/>
            <p:nvPr/>
          </p:nvSpPr>
          <p:spPr>
            <a:xfrm>
              <a:off x="450003" y="747879"/>
              <a:ext cx="2804404" cy="1422221"/>
            </a:xfrm>
            <a:prstGeom prst="rect">
              <a:avLst/>
            </a:prstGeom>
            <a:noFill/>
          </p:spPr>
          <p:txBody>
            <a:bodyPr wrap="none" lIns="109484" tIns="54742" rIns="109484" bIns="54742">
              <a:spAutoFit/>
            </a:bodyPr>
            <a:lstStyle/>
            <a:p>
              <a:r>
                <a:rPr lang="ja-JP" altLang="en-US" sz="3600" dirty="0">
                  <a:ln w="0"/>
                  <a:solidFill>
                    <a:srgbClr val="FF66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年に１度の</a:t>
              </a:r>
              <a:endParaRPr lang="en-US" altLang="ja-JP" sz="360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  <a:p>
              <a:r>
                <a:rPr lang="ja-JP" altLang="en-US" sz="3600" dirty="0">
                  <a:ln w="0"/>
                  <a:solidFill>
                    <a:srgbClr val="FF66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人気</a:t>
              </a:r>
              <a:r>
                <a:rPr lang="ja-JP" altLang="en-US" sz="3600" dirty="0">
                  <a:ln w="0"/>
                  <a:solidFill>
                    <a:srgbClr val="FF66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はなぞめフォント" panose="02000609000000000000" pitchFamily="1" charset="-128"/>
                  <a:ea typeface="はなぞめフォント" panose="02000609000000000000" pitchFamily="1" charset="-128"/>
                </a:rPr>
                <a:t>企</a:t>
              </a:r>
              <a:r>
                <a:rPr lang="ja-JP" altLang="en-US" sz="3600" dirty="0">
                  <a:ln w="0"/>
                  <a:solidFill>
                    <a:srgbClr val="FF66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画！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EA028925-EBEB-2479-73A0-22D4E067AF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40781" y1="58125" x2="53750" y2="68958"/>
                        <a14:foregroundMark x1="53750" y1="68958" x2="69688" y2="67708"/>
                        <a14:foregroundMark x1="69688" y1="67708" x2="82344" y2="60208"/>
                        <a14:foregroundMark x1="82344" y1="60208" x2="84375" y2="44167"/>
                        <a14:foregroundMark x1="78438" y1="66667" x2="47500" y2="84167"/>
                        <a14:foregroundMark x1="47500" y1="84167" x2="32031" y2="84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2769">
            <a:off x="3265183" y="2111794"/>
            <a:ext cx="3337397" cy="2503049"/>
          </a:xfrm>
          <a:prstGeom prst="rect">
            <a:avLst/>
          </a:prstGeom>
          <a:effectLst>
            <a:outerShdw blurRad="152400" dist="317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6000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509</TotalTime>
  <Words>89</Words>
  <Application>Microsoft Office PowerPoint</Application>
  <PresentationFormat>A3 297x420 mm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HG丸ｺﾞｼｯｸM-PRO</vt:lpstr>
      <vt:lpstr>しょかきうたげ（無料版）</vt:lpstr>
      <vt:lpstr>はなぞめフォント</vt:lpstr>
      <vt:lpstr>江戸勘亭流Ｐ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まさゆき 西村</dc:creator>
  <cp:lastModifiedBy>まさゆき 西村</cp:lastModifiedBy>
  <cp:revision>6</cp:revision>
  <dcterms:created xsi:type="dcterms:W3CDTF">2024-07-23T03:00:43Z</dcterms:created>
  <dcterms:modified xsi:type="dcterms:W3CDTF">2024-08-17T08:28:04Z</dcterms:modified>
</cp:coreProperties>
</file>