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</p:sldIdLst>
  <p:sldSz cx="15119350" cy="2138362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2708"/>
    <a:srgbClr val="146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25" d="100"/>
          <a:sy n="25" d="100"/>
        </p:scale>
        <p:origin x="1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9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16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4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16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60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057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2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53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75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96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561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5A20F-0443-48AD-897F-0300AA49C02A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432D7-F826-46C1-9DB2-C4B87E80C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68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kumimoji="1"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kumimoji="1"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草の上に置かれている&#10;&#10;低い精度で自動的に生成された説明">
            <a:extLst>
              <a:ext uri="{FF2B5EF4-FFF2-40B4-BE49-F238E27FC236}">
                <a16:creationId xmlns:a16="http://schemas.microsoft.com/office/drawing/2014/main" id="{BE65E21E-FEC4-3221-5B2B-AFBEA19BB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4" y="11453116"/>
            <a:ext cx="14884136" cy="993050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975AE7F-46CE-E315-A8F3-E708A56B697E}"/>
              </a:ext>
            </a:extLst>
          </p:cNvPr>
          <p:cNvSpPr/>
          <p:nvPr/>
        </p:nvSpPr>
        <p:spPr>
          <a:xfrm>
            <a:off x="-209391" y="0"/>
            <a:ext cx="15946818" cy="16357600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46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7D4C5CC-2C4C-31BD-9772-595DD44E0881}"/>
              </a:ext>
            </a:extLst>
          </p:cNvPr>
          <p:cNvSpPr/>
          <p:nvPr/>
        </p:nvSpPr>
        <p:spPr>
          <a:xfrm>
            <a:off x="12046957" y="722424"/>
            <a:ext cx="1661993" cy="5016758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ja-JP" altLang="en-US" sz="96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令和五年</a:t>
            </a:r>
            <a:endParaRPr lang="en-US" altLang="ja-JP" sz="96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EA29627-73C7-0409-0EC7-EDED4732DD2B}"/>
              </a:ext>
            </a:extLst>
          </p:cNvPr>
          <p:cNvSpPr/>
          <p:nvPr/>
        </p:nvSpPr>
        <p:spPr>
          <a:xfrm rot="3993390">
            <a:off x="1416939" y="2199541"/>
            <a:ext cx="4901572" cy="1112745"/>
          </a:xfrm>
          <a:prstGeom prst="rect">
            <a:avLst/>
          </a:prstGeom>
          <a:noFill/>
        </p:spPr>
        <p:txBody>
          <a:bodyPr vert="eaVert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美味しさ</a:t>
            </a:r>
            <a:endParaRPr lang="en-US" altLang="ja-JP" sz="54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0400C2E-BA4A-13F5-0EBE-183FDDB37097}"/>
              </a:ext>
            </a:extLst>
          </p:cNvPr>
          <p:cNvSpPr/>
          <p:nvPr/>
        </p:nvSpPr>
        <p:spPr>
          <a:xfrm>
            <a:off x="786042" y="11244151"/>
            <a:ext cx="1661993" cy="5016758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ja-JP" altLang="en-US" sz="9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発売開始</a:t>
            </a:r>
            <a:endParaRPr lang="en-US" altLang="ja-JP" sz="9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1502208-FA1A-75DD-6B20-E6D792538701}"/>
              </a:ext>
            </a:extLst>
          </p:cNvPr>
          <p:cNvSpPr/>
          <p:nvPr/>
        </p:nvSpPr>
        <p:spPr>
          <a:xfrm>
            <a:off x="8529144" y="693208"/>
            <a:ext cx="4031873" cy="8427948"/>
          </a:xfrm>
          <a:prstGeom prst="rect">
            <a:avLst/>
          </a:prstGeom>
          <a:noFill/>
          <a:effectLst>
            <a:glow rad="127000">
              <a:srgbClr val="1464F4"/>
            </a:glow>
          </a:effectLst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ja-JP" altLang="en-US" sz="25000" b="0" cap="none" spc="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新米</a:t>
            </a:r>
            <a:r>
              <a:rPr lang="ja-JP" altLang="en-US" sz="15000" b="0" cap="none" spc="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は</a:t>
            </a:r>
            <a:endParaRPr lang="en-US" altLang="ja-JP" sz="15000" b="0" cap="none" spc="0" dirty="0">
              <a:ln w="152400">
                <a:solidFill>
                  <a:srgbClr val="00B050"/>
                </a:solidFill>
              </a:ln>
              <a:solidFill>
                <a:schemeClr val="bg1"/>
              </a:solidFill>
              <a:effectLst>
                <a:glow rad="254000">
                  <a:schemeClr val="accent5">
                    <a:lumMod val="60000"/>
                    <a:lumOff val="40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1628336-6CC6-4912-167A-4C729E706D32}"/>
              </a:ext>
            </a:extLst>
          </p:cNvPr>
          <p:cNvGrpSpPr/>
          <p:nvPr/>
        </p:nvGrpSpPr>
        <p:grpSpPr>
          <a:xfrm>
            <a:off x="4597698" y="2073452"/>
            <a:ext cx="5584712" cy="15911425"/>
            <a:chOff x="18285686" y="2480427"/>
            <a:chExt cx="5584712" cy="1591142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4AE3138-DECF-6557-6D4B-F09FE240A2C2}"/>
                </a:ext>
              </a:extLst>
            </p:cNvPr>
            <p:cNvGrpSpPr/>
            <p:nvPr/>
          </p:nvGrpSpPr>
          <p:grpSpPr>
            <a:xfrm>
              <a:off x="18738715" y="5039954"/>
              <a:ext cx="5131683" cy="13351898"/>
              <a:chOff x="18747351" y="5039583"/>
              <a:chExt cx="5131683" cy="13351898"/>
            </a:xfrm>
          </p:grpSpPr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A6696ABD-6B05-97EC-D2AA-DC17CD340BB6}"/>
                  </a:ext>
                </a:extLst>
              </p:cNvPr>
              <p:cNvSpPr/>
              <p:nvPr/>
            </p:nvSpPr>
            <p:spPr>
              <a:xfrm>
                <a:off x="18747351" y="5039583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152400">
                      <a:solidFill>
                        <a:srgbClr val="00B050"/>
                      </a:solidFill>
                    </a:ln>
                    <a:solidFill>
                      <a:schemeClr val="bg1"/>
                    </a:solidFill>
                    <a:effectLst>
                      <a:glow rad="254000">
                        <a:schemeClr val="accent5">
                          <a:lumMod val="60000"/>
                          <a:lumOff val="40000"/>
                          <a:alpha val="40000"/>
                        </a:schemeClr>
                      </a:glow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つ</a:t>
                </a:r>
                <a:endParaRPr lang="en-US" altLang="ja-JP" sz="30000" b="0" cap="none" spc="0" dirty="0">
                  <a:ln w="152400">
                    <a:solidFill>
                      <a:srgbClr val="00B050"/>
                    </a:solidFill>
                  </a:ln>
                  <a:solidFill>
                    <a:schemeClr val="bg1"/>
                  </a:solidFill>
                  <a:effectLst>
                    <a:glow rad="254000">
                      <a:schemeClr val="accent5">
                        <a:lumMod val="60000"/>
                        <a:lumOff val="40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97C5B713-61B6-D28D-5021-143EC95C022A}"/>
                  </a:ext>
                </a:extLst>
              </p:cNvPr>
              <p:cNvSpPr/>
              <p:nvPr/>
            </p:nvSpPr>
            <p:spPr>
              <a:xfrm>
                <a:off x="19077720" y="7600617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152400">
                      <a:solidFill>
                        <a:srgbClr val="00B050"/>
                      </a:solidFill>
                    </a:ln>
                    <a:solidFill>
                      <a:schemeClr val="bg1"/>
                    </a:solidFill>
                    <a:effectLst>
                      <a:glow rad="254000">
                        <a:schemeClr val="accent5">
                          <a:lumMod val="60000"/>
                          <a:lumOff val="40000"/>
                          <a:alpha val="40000"/>
                        </a:schemeClr>
                      </a:glow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か</a:t>
                </a:r>
                <a:endParaRPr lang="en-US" altLang="ja-JP" sz="30000" b="0" cap="none" spc="0" dirty="0">
                  <a:ln w="152400">
                    <a:solidFill>
                      <a:srgbClr val="00B050"/>
                    </a:solidFill>
                  </a:ln>
                  <a:solidFill>
                    <a:schemeClr val="bg1"/>
                  </a:solidFill>
                  <a:effectLst>
                    <a:glow rad="254000">
                      <a:schemeClr val="accent5">
                        <a:lumMod val="60000"/>
                        <a:lumOff val="40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CAFEB533-EDCD-A4F8-6C32-373CA4FE4029}"/>
                  </a:ext>
                </a:extLst>
              </p:cNvPr>
              <p:cNvSpPr/>
              <p:nvPr/>
            </p:nvSpPr>
            <p:spPr>
              <a:xfrm>
                <a:off x="18747351" y="14451941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152400">
                      <a:solidFill>
                        <a:srgbClr val="00B050"/>
                      </a:solidFill>
                    </a:ln>
                    <a:solidFill>
                      <a:schemeClr val="bg1"/>
                    </a:solidFill>
                    <a:effectLst>
                      <a:glow rad="254000">
                        <a:schemeClr val="accent5">
                          <a:lumMod val="60000"/>
                          <a:lumOff val="40000"/>
                          <a:alpha val="40000"/>
                        </a:schemeClr>
                      </a:glow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？</a:t>
                </a:r>
                <a:endParaRPr lang="en-US" altLang="ja-JP" sz="30000" b="0" cap="none" spc="0" dirty="0">
                  <a:ln w="152400">
                    <a:solidFill>
                      <a:srgbClr val="00B050"/>
                    </a:solidFill>
                  </a:ln>
                  <a:solidFill>
                    <a:schemeClr val="bg1"/>
                  </a:solidFill>
                  <a:effectLst>
                    <a:glow rad="254000">
                      <a:schemeClr val="accent5">
                        <a:lumMod val="60000"/>
                        <a:lumOff val="40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535E8ADB-35A7-6B4A-3369-9139C2811C3B}"/>
                  </a:ext>
                </a:extLst>
              </p:cNvPr>
              <p:cNvSpPr/>
              <p:nvPr/>
            </p:nvSpPr>
            <p:spPr>
              <a:xfrm>
                <a:off x="18848998" y="10772526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152400">
                      <a:solidFill>
                        <a:srgbClr val="00B050"/>
                      </a:solidFill>
                    </a:ln>
                    <a:solidFill>
                      <a:schemeClr val="bg1"/>
                    </a:solidFill>
                    <a:effectLst>
                      <a:glow rad="254000">
                        <a:schemeClr val="accent5">
                          <a:lumMod val="60000"/>
                          <a:lumOff val="40000"/>
                          <a:alpha val="40000"/>
                        </a:schemeClr>
                      </a:glow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ら</a:t>
                </a:r>
                <a:endParaRPr lang="en-US" altLang="ja-JP" sz="30000" b="0" cap="none" spc="0" dirty="0">
                  <a:ln w="152400">
                    <a:solidFill>
                      <a:srgbClr val="00B050"/>
                    </a:solidFill>
                  </a:ln>
                  <a:solidFill>
                    <a:schemeClr val="bg1"/>
                  </a:solidFill>
                  <a:effectLst>
                    <a:glow rad="254000">
                      <a:schemeClr val="accent5">
                        <a:lumMod val="60000"/>
                        <a:lumOff val="40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</p:grp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0987AB35-F345-2503-1E99-6BAF005455D4}"/>
                </a:ext>
              </a:extLst>
            </p:cNvPr>
            <p:cNvSpPr/>
            <p:nvPr/>
          </p:nvSpPr>
          <p:spPr>
            <a:xfrm>
              <a:off x="18285686" y="2480427"/>
              <a:ext cx="5262979" cy="4324261"/>
            </a:xfrm>
            <a:prstGeom prst="rect">
              <a:avLst/>
            </a:prstGeom>
            <a:noFill/>
          </p:spPr>
          <p:txBody>
            <a:bodyPr vert="eaVert" wrap="none" lIns="91440" tIns="45720" rIns="91440" bIns="45720">
              <a:spAutoFit/>
            </a:bodyPr>
            <a:lstStyle/>
            <a:p>
              <a:pPr algn="ctr"/>
              <a:r>
                <a:rPr lang="ja-JP" altLang="en-US" sz="33000" dirty="0">
                  <a:ln w="152400">
                    <a:solidFill>
                      <a:srgbClr val="00B050"/>
                    </a:solidFill>
                  </a:ln>
                  <a:solidFill>
                    <a:schemeClr val="bg1"/>
                  </a:solidFill>
                  <a:effectLst>
                    <a:glow rad="254000">
                      <a:schemeClr val="accent5">
                        <a:lumMod val="60000"/>
                        <a:lumOff val="40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rPr>
                <a:t>い</a:t>
              </a:r>
              <a:endParaRPr lang="en-US" altLang="ja-JP" sz="33000" b="0" cap="none" spc="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E23DCFBE-F301-B672-1B4C-92B3C1D412BE}"/>
              </a:ext>
            </a:extLst>
          </p:cNvPr>
          <p:cNvGrpSpPr/>
          <p:nvPr/>
        </p:nvGrpSpPr>
        <p:grpSpPr>
          <a:xfrm>
            <a:off x="4599634" y="2073452"/>
            <a:ext cx="5584712" cy="15911425"/>
            <a:chOff x="18285686" y="2480427"/>
            <a:chExt cx="5584712" cy="15911425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9E121A92-A366-28D8-0773-41224BD04B55}"/>
                </a:ext>
              </a:extLst>
            </p:cNvPr>
            <p:cNvGrpSpPr/>
            <p:nvPr/>
          </p:nvGrpSpPr>
          <p:grpSpPr>
            <a:xfrm>
              <a:off x="18738715" y="5039954"/>
              <a:ext cx="5131683" cy="13351898"/>
              <a:chOff x="18747351" y="5039583"/>
              <a:chExt cx="5131683" cy="13351898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D3AFD8A6-796B-38EA-5333-1800FF573693}"/>
                  </a:ext>
                </a:extLst>
              </p:cNvPr>
              <p:cNvSpPr/>
              <p:nvPr/>
            </p:nvSpPr>
            <p:spPr>
              <a:xfrm>
                <a:off x="18747351" y="5039583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つ</a:t>
                </a:r>
                <a:endParaRPr lang="en-US" altLang="ja-JP" sz="30000" b="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4E8704C-2D5C-58A4-DB86-DF02715D9941}"/>
                  </a:ext>
                </a:extLst>
              </p:cNvPr>
              <p:cNvSpPr/>
              <p:nvPr/>
            </p:nvSpPr>
            <p:spPr>
              <a:xfrm>
                <a:off x="19077720" y="7600617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か</a:t>
                </a:r>
                <a:endParaRPr lang="en-US" altLang="ja-JP" sz="30000" b="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20CA35CD-F07C-7235-5D91-63E09A79ABDD}"/>
                  </a:ext>
                </a:extLst>
              </p:cNvPr>
              <p:cNvSpPr/>
              <p:nvPr/>
            </p:nvSpPr>
            <p:spPr>
              <a:xfrm>
                <a:off x="18747351" y="14451941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？</a:t>
                </a:r>
                <a:endParaRPr lang="en-US" altLang="ja-JP" sz="30000" b="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8C76CDBE-3F53-479C-DD5A-0CD503D0C687}"/>
                  </a:ext>
                </a:extLst>
              </p:cNvPr>
              <p:cNvSpPr/>
              <p:nvPr/>
            </p:nvSpPr>
            <p:spPr>
              <a:xfrm>
                <a:off x="18848998" y="10772526"/>
                <a:ext cx="4801314" cy="3939540"/>
              </a:xfrm>
              <a:prstGeom prst="rect">
                <a:avLst/>
              </a:prstGeom>
              <a:noFill/>
            </p:spPr>
            <p:txBody>
              <a:bodyPr vert="eaVert"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300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白舟極太楷書教漢" panose="02000609000000000000" pitchFamily="1" charset="-128"/>
                    <a:ea typeface="白舟極太楷書教漢" panose="02000609000000000000" pitchFamily="1" charset="-128"/>
                  </a:rPr>
                  <a:t>ら</a:t>
                </a:r>
                <a:endParaRPr lang="en-US" altLang="ja-JP" sz="30000" b="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endParaRPr>
              </a:p>
            </p:txBody>
          </p:sp>
        </p:grp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6219CBDA-629E-6F26-B94E-AB3D9A6B13FF}"/>
                </a:ext>
              </a:extLst>
            </p:cNvPr>
            <p:cNvSpPr/>
            <p:nvPr/>
          </p:nvSpPr>
          <p:spPr>
            <a:xfrm>
              <a:off x="18285686" y="2480427"/>
              <a:ext cx="5262979" cy="4324261"/>
            </a:xfrm>
            <a:prstGeom prst="rect">
              <a:avLst/>
            </a:prstGeom>
            <a:noFill/>
          </p:spPr>
          <p:txBody>
            <a:bodyPr vert="eaVert" wrap="none" lIns="91440" tIns="45720" rIns="91440" bIns="45720">
              <a:spAutoFit/>
            </a:bodyPr>
            <a:lstStyle/>
            <a:p>
              <a:pPr algn="ctr"/>
              <a:r>
                <a:rPr lang="ja-JP" altLang="en-US" sz="3300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rPr>
                <a:t>い</a:t>
              </a:r>
              <a:endParaRPr lang="en-US" altLang="ja-JP" sz="33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endParaRPr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9ED60B3-86D2-0D13-2B61-48BE0EA860D7}"/>
              </a:ext>
            </a:extLst>
          </p:cNvPr>
          <p:cNvSpPr/>
          <p:nvPr/>
        </p:nvSpPr>
        <p:spPr>
          <a:xfrm>
            <a:off x="8506222" y="668383"/>
            <a:ext cx="4031873" cy="8427948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ja-JP" altLang="en-US" sz="25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新米</a:t>
            </a:r>
            <a:r>
              <a:rPr lang="ja-JP" altLang="en-US" sz="15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は</a:t>
            </a:r>
            <a:endParaRPr lang="en-US" altLang="ja-JP" sz="150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69AFE212-9DCD-D98C-98F9-B58EF6B3DF8A}"/>
              </a:ext>
            </a:extLst>
          </p:cNvPr>
          <p:cNvCxnSpPr>
            <a:cxnSpLocks/>
          </p:cNvCxnSpPr>
          <p:nvPr/>
        </p:nvCxnSpPr>
        <p:spPr>
          <a:xfrm>
            <a:off x="3829986" y="495234"/>
            <a:ext cx="1429512" cy="4011206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C55D3B9-0416-5682-450F-4CCB2CE379FC}"/>
              </a:ext>
            </a:extLst>
          </p:cNvPr>
          <p:cNvSpPr/>
          <p:nvPr/>
        </p:nvSpPr>
        <p:spPr>
          <a:xfrm rot="2938484">
            <a:off x="1221943" y="4060415"/>
            <a:ext cx="4322710" cy="96178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1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乞</a:t>
            </a:r>
            <a:r>
              <a:rPr lang="ja-JP" altLang="en-US" sz="54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う ご期待！</a:t>
            </a:r>
            <a:endParaRPr lang="en-US" altLang="ja-JP" sz="54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F54C1549-0BE6-099F-C689-52435FC4EF5A}"/>
              </a:ext>
            </a:extLst>
          </p:cNvPr>
          <p:cNvCxnSpPr>
            <a:cxnSpLocks/>
          </p:cNvCxnSpPr>
          <p:nvPr/>
        </p:nvCxnSpPr>
        <p:spPr>
          <a:xfrm>
            <a:off x="846638" y="3230803"/>
            <a:ext cx="3396930" cy="3109594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E3F5FEC1-1602-4545-B5DD-9FACAC3EFA8E}"/>
              </a:ext>
            </a:extLst>
          </p:cNvPr>
          <p:cNvSpPr/>
          <p:nvPr/>
        </p:nvSpPr>
        <p:spPr>
          <a:xfrm>
            <a:off x="2331447" y="6951984"/>
            <a:ext cx="1859850" cy="6195468"/>
          </a:xfrm>
          <a:custGeom>
            <a:avLst/>
            <a:gdLst>
              <a:gd name="connsiteX0" fmla="*/ 0 w 1859850"/>
              <a:gd name="connsiteY0" fmla="*/ 309981 h 6195468"/>
              <a:gd name="connsiteX1" fmla="*/ 309981 w 1859850"/>
              <a:gd name="connsiteY1" fmla="*/ 0 h 6195468"/>
              <a:gd name="connsiteX2" fmla="*/ 748075 w 1859850"/>
              <a:gd name="connsiteY2" fmla="*/ 0 h 6195468"/>
              <a:gd name="connsiteX3" fmla="*/ 1161371 w 1859850"/>
              <a:gd name="connsiteY3" fmla="*/ 0 h 6195468"/>
              <a:gd name="connsiteX4" fmla="*/ 1549869 w 1859850"/>
              <a:gd name="connsiteY4" fmla="*/ 0 h 6195468"/>
              <a:gd name="connsiteX5" fmla="*/ 1859850 w 1859850"/>
              <a:gd name="connsiteY5" fmla="*/ 309981 h 6195468"/>
              <a:gd name="connsiteX6" fmla="*/ 1859850 w 1859850"/>
              <a:gd name="connsiteY6" fmla="*/ 979042 h 6195468"/>
              <a:gd name="connsiteX7" fmla="*/ 1859850 w 1859850"/>
              <a:gd name="connsiteY7" fmla="*/ 1536592 h 6195468"/>
              <a:gd name="connsiteX8" fmla="*/ 1859850 w 1859850"/>
              <a:gd name="connsiteY8" fmla="*/ 2149898 h 6195468"/>
              <a:gd name="connsiteX9" fmla="*/ 1859850 w 1859850"/>
              <a:gd name="connsiteY9" fmla="*/ 2595938 h 6195468"/>
              <a:gd name="connsiteX10" fmla="*/ 1859850 w 1859850"/>
              <a:gd name="connsiteY10" fmla="*/ 3209244 h 6195468"/>
              <a:gd name="connsiteX11" fmla="*/ 1859850 w 1859850"/>
              <a:gd name="connsiteY11" fmla="*/ 3711040 h 6195468"/>
              <a:gd name="connsiteX12" fmla="*/ 1859850 w 1859850"/>
              <a:gd name="connsiteY12" fmla="*/ 4157080 h 6195468"/>
              <a:gd name="connsiteX13" fmla="*/ 1859850 w 1859850"/>
              <a:gd name="connsiteY13" fmla="*/ 4603121 h 6195468"/>
              <a:gd name="connsiteX14" fmla="*/ 1859850 w 1859850"/>
              <a:gd name="connsiteY14" fmla="*/ 5049161 h 6195468"/>
              <a:gd name="connsiteX15" fmla="*/ 1859850 w 1859850"/>
              <a:gd name="connsiteY15" fmla="*/ 5885487 h 6195468"/>
              <a:gd name="connsiteX16" fmla="*/ 1549869 w 1859850"/>
              <a:gd name="connsiteY16" fmla="*/ 6195468 h 6195468"/>
              <a:gd name="connsiteX17" fmla="*/ 1136573 w 1859850"/>
              <a:gd name="connsiteY17" fmla="*/ 6195468 h 6195468"/>
              <a:gd name="connsiteX18" fmla="*/ 735676 w 1859850"/>
              <a:gd name="connsiteY18" fmla="*/ 6195468 h 6195468"/>
              <a:gd name="connsiteX19" fmla="*/ 309981 w 1859850"/>
              <a:gd name="connsiteY19" fmla="*/ 6195468 h 6195468"/>
              <a:gd name="connsiteX20" fmla="*/ 0 w 1859850"/>
              <a:gd name="connsiteY20" fmla="*/ 5885487 h 6195468"/>
              <a:gd name="connsiteX21" fmla="*/ 0 w 1859850"/>
              <a:gd name="connsiteY21" fmla="*/ 5439447 h 6195468"/>
              <a:gd name="connsiteX22" fmla="*/ 0 w 1859850"/>
              <a:gd name="connsiteY22" fmla="*/ 5049161 h 6195468"/>
              <a:gd name="connsiteX23" fmla="*/ 0 w 1859850"/>
              <a:gd name="connsiteY23" fmla="*/ 4603121 h 6195468"/>
              <a:gd name="connsiteX24" fmla="*/ 0 w 1859850"/>
              <a:gd name="connsiteY24" fmla="*/ 3934060 h 6195468"/>
              <a:gd name="connsiteX25" fmla="*/ 0 w 1859850"/>
              <a:gd name="connsiteY25" fmla="*/ 3376509 h 6195468"/>
              <a:gd name="connsiteX26" fmla="*/ 0 w 1859850"/>
              <a:gd name="connsiteY26" fmla="*/ 2763204 h 6195468"/>
              <a:gd name="connsiteX27" fmla="*/ 0 w 1859850"/>
              <a:gd name="connsiteY27" fmla="*/ 2149898 h 6195468"/>
              <a:gd name="connsiteX28" fmla="*/ 0 w 1859850"/>
              <a:gd name="connsiteY28" fmla="*/ 1536592 h 6195468"/>
              <a:gd name="connsiteX29" fmla="*/ 0 w 1859850"/>
              <a:gd name="connsiteY29" fmla="*/ 923287 h 6195468"/>
              <a:gd name="connsiteX30" fmla="*/ 0 w 1859850"/>
              <a:gd name="connsiteY30" fmla="*/ 309981 h 6195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59850" h="6195468" fill="none" extrusionOk="0">
                <a:moveTo>
                  <a:pt x="0" y="309981"/>
                </a:moveTo>
                <a:cubicBezTo>
                  <a:pt x="4631" y="158544"/>
                  <a:pt x="162547" y="33241"/>
                  <a:pt x="309981" y="0"/>
                </a:cubicBezTo>
                <a:cubicBezTo>
                  <a:pt x="460890" y="-41723"/>
                  <a:pt x="619656" y="35713"/>
                  <a:pt x="748075" y="0"/>
                </a:cubicBezTo>
                <a:cubicBezTo>
                  <a:pt x="876494" y="-35713"/>
                  <a:pt x="1077854" y="17133"/>
                  <a:pt x="1161371" y="0"/>
                </a:cubicBezTo>
                <a:cubicBezTo>
                  <a:pt x="1244888" y="-17133"/>
                  <a:pt x="1413630" y="31201"/>
                  <a:pt x="1549869" y="0"/>
                </a:cubicBezTo>
                <a:cubicBezTo>
                  <a:pt x="1722285" y="45801"/>
                  <a:pt x="1861192" y="142875"/>
                  <a:pt x="1859850" y="309981"/>
                </a:cubicBezTo>
                <a:cubicBezTo>
                  <a:pt x="1879375" y="529971"/>
                  <a:pt x="1821591" y="815045"/>
                  <a:pt x="1859850" y="979042"/>
                </a:cubicBezTo>
                <a:cubicBezTo>
                  <a:pt x="1898109" y="1143039"/>
                  <a:pt x="1830860" y="1283288"/>
                  <a:pt x="1859850" y="1536592"/>
                </a:cubicBezTo>
                <a:cubicBezTo>
                  <a:pt x="1888840" y="1789896"/>
                  <a:pt x="1791886" y="1980540"/>
                  <a:pt x="1859850" y="2149898"/>
                </a:cubicBezTo>
                <a:cubicBezTo>
                  <a:pt x="1927814" y="2319256"/>
                  <a:pt x="1821631" y="2448993"/>
                  <a:pt x="1859850" y="2595938"/>
                </a:cubicBezTo>
                <a:cubicBezTo>
                  <a:pt x="1898069" y="2742883"/>
                  <a:pt x="1788749" y="2925790"/>
                  <a:pt x="1859850" y="3209244"/>
                </a:cubicBezTo>
                <a:cubicBezTo>
                  <a:pt x="1930951" y="3492698"/>
                  <a:pt x="1857573" y="3581681"/>
                  <a:pt x="1859850" y="3711040"/>
                </a:cubicBezTo>
                <a:cubicBezTo>
                  <a:pt x="1862127" y="3840399"/>
                  <a:pt x="1835437" y="3986734"/>
                  <a:pt x="1859850" y="4157080"/>
                </a:cubicBezTo>
                <a:cubicBezTo>
                  <a:pt x="1884263" y="4327426"/>
                  <a:pt x="1807286" y="4511576"/>
                  <a:pt x="1859850" y="4603121"/>
                </a:cubicBezTo>
                <a:cubicBezTo>
                  <a:pt x="1912414" y="4694666"/>
                  <a:pt x="1827632" y="4916885"/>
                  <a:pt x="1859850" y="5049161"/>
                </a:cubicBezTo>
                <a:cubicBezTo>
                  <a:pt x="1892068" y="5181437"/>
                  <a:pt x="1776579" y="5512932"/>
                  <a:pt x="1859850" y="5885487"/>
                </a:cubicBezTo>
                <a:cubicBezTo>
                  <a:pt x="1830292" y="6057340"/>
                  <a:pt x="1681103" y="6197996"/>
                  <a:pt x="1549869" y="6195468"/>
                </a:cubicBezTo>
                <a:cubicBezTo>
                  <a:pt x="1406188" y="6244106"/>
                  <a:pt x="1337786" y="6153726"/>
                  <a:pt x="1136573" y="6195468"/>
                </a:cubicBezTo>
                <a:cubicBezTo>
                  <a:pt x="935360" y="6237210"/>
                  <a:pt x="819798" y="6167434"/>
                  <a:pt x="735676" y="6195468"/>
                </a:cubicBezTo>
                <a:cubicBezTo>
                  <a:pt x="651554" y="6223502"/>
                  <a:pt x="411038" y="6150207"/>
                  <a:pt x="309981" y="6195468"/>
                </a:cubicBezTo>
                <a:cubicBezTo>
                  <a:pt x="138794" y="6208010"/>
                  <a:pt x="10768" y="6069602"/>
                  <a:pt x="0" y="5885487"/>
                </a:cubicBezTo>
                <a:cubicBezTo>
                  <a:pt x="-22394" y="5778903"/>
                  <a:pt x="47601" y="5570700"/>
                  <a:pt x="0" y="5439447"/>
                </a:cubicBezTo>
                <a:cubicBezTo>
                  <a:pt x="-47601" y="5308194"/>
                  <a:pt x="41405" y="5244187"/>
                  <a:pt x="0" y="5049161"/>
                </a:cubicBezTo>
                <a:cubicBezTo>
                  <a:pt x="-41405" y="4854135"/>
                  <a:pt x="44761" y="4708664"/>
                  <a:pt x="0" y="4603121"/>
                </a:cubicBezTo>
                <a:cubicBezTo>
                  <a:pt x="-44761" y="4497578"/>
                  <a:pt x="60264" y="4117425"/>
                  <a:pt x="0" y="3934060"/>
                </a:cubicBezTo>
                <a:cubicBezTo>
                  <a:pt x="-60264" y="3750695"/>
                  <a:pt x="14935" y="3582593"/>
                  <a:pt x="0" y="3376509"/>
                </a:cubicBezTo>
                <a:cubicBezTo>
                  <a:pt x="-14935" y="3170425"/>
                  <a:pt x="27942" y="2931911"/>
                  <a:pt x="0" y="2763204"/>
                </a:cubicBezTo>
                <a:cubicBezTo>
                  <a:pt x="-27942" y="2594497"/>
                  <a:pt x="16558" y="2415540"/>
                  <a:pt x="0" y="2149898"/>
                </a:cubicBezTo>
                <a:cubicBezTo>
                  <a:pt x="-16558" y="1884256"/>
                  <a:pt x="9619" y="1729162"/>
                  <a:pt x="0" y="1536592"/>
                </a:cubicBezTo>
                <a:cubicBezTo>
                  <a:pt x="-9619" y="1344022"/>
                  <a:pt x="1410" y="1056891"/>
                  <a:pt x="0" y="923287"/>
                </a:cubicBezTo>
                <a:cubicBezTo>
                  <a:pt x="-1410" y="789683"/>
                  <a:pt x="22382" y="530415"/>
                  <a:pt x="0" y="309981"/>
                </a:cubicBezTo>
                <a:close/>
              </a:path>
              <a:path w="1859850" h="6195468" stroke="0" extrusionOk="0">
                <a:moveTo>
                  <a:pt x="0" y="309981"/>
                </a:moveTo>
                <a:cubicBezTo>
                  <a:pt x="-14467" y="112081"/>
                  <a:pt x="124129" y="23962"/>
                  <a:pt x="309981" y="0"/>
                </a:cubicBezTo>
                <a:cubicBezTo>
                  <a:pt x="475718" y="-9827"/>
                  <a:pt x="511489" y="15324"/>
                  <a:pt x="686080" y="0"/>
                </a:cubicBezTo>
                <a:cubicBezTo>
                  <a:pt x="860671" y="-15324"/>
                  <a:pt x="890268" y="29539"/>
                  <a:pt x="1074579" y="0"/>
                </a:cubicBezTo>
                <a:cubicBezTo>
                  <a:pt x="1258890" y="-29539"/>
                  <a:pt x="1391740" y="27864"/>
                  <a:pt x="1549869" y="0"/>
                </a:cubicBezTo>
                <a:cubicBezTo>
                  <a:pt x="1703231" y="-24667"/>
                  <a:pt x="1867547" y="154156"/>
                  <a:pt x="1859850" y="309981"/>
                </a:cubicBezTo>
                <a:cubicBezTo>
                  <a:pt x="1910368" y="524458"/>
                  <a:pt x="1842010" y="535952"/>
                  <a:pt x="1859850" y="756021"/>
                </a:cubicBezTo>
                <a:cubicBezTo>
                  <a:pt x="1877690" y="976090"/>
                  <a:pt x="1822736" y="1036363"/>
                  <a:pt x="1859850" y="1313572"/>
                </a:cubicBezTo>
                <a:cubicBezTo>
                  <a:pt x="1896964" y="1590781"/>
                  <a:pt x="1859697" y="1599958"/>
                  <a:pt x="1859850" y="1703858"/>
                </a:cubicBezTo>
                <a:cubicBezTo>
                  <a:pt x="1860003" y="1807758"/>
                  <a:pt x="1832502" y="1957338"/>
                  <a:pt x="1859850" y="2094143"/>
                </a:cubicBezTo>
                <a:cubicBezTo>
                  <a:pt x="1887198" y="2230948"/>
                  <a:pt x="1851484" y="2406978"/>
                  <a:pt x="1859850" y="2595938"/>
                </a:cubicBezTo>
                <a:cubicBezTo>
                  <a:pt x="1868216" y="2784899"/>
                  <a:pt x="1857383" y="3006301"/>
                  <a:pt x="1859850" y="3153489"/>
                </a:cubicBezTo>
                <a:cubicBezTo>
                  <a:pt x="1862317" y="3300677"/>
                  <a:pt x="1836863" y="3668380"/>
                  <a:pt x="1859850" y="3822550"/>
                </a:cubicBezTo>
                <a:cubicBezTo>
                  <a:pt x="1882837" y="3976720"/>
                  <a:pt x="1823489" y="4184982"/>
                  <a:pt x="1859850" y="4324345"/>
                </a:cubicBezTo>
                <a:cubicBezTo>
                  <a:pt x="1896211" y="4463709"/>
                  <a:pt x="1849013" y="4746633"/>
                  <a:pt x="1859850" y="4937651"/>
                </a:cubicBezTo>
                <a:cubicBezTo>
                  <a:pt x="1870687" y="5128669"/>
                  <a:pt x="1773534" y="5417388"/>
                  <a:pt x="1859850" y="5885487"/>
                </a:cubicBezTo>
                <a:cubicBezTo>
                  <a:pt x="1866190" y="6070419"/>
                  <a:pt x="1714749" y="6187901"/>
                  <a:pt x="1549869" y="6195468"/>
                </a:cubicBezTo>
                <a:cubicBezTo>
                  <a:pt x="1409660" y="6228901"/>
                  <a:pt x="1278927" y="6145506"/>
                  <a:pt x="1124174" y="6195468"/>
                </a:cubicBezTo>
                <a:cubicBezTo>
                  <a:pt x="969421" y="6245430"/>
                  <a:pt x="782037" y="6185083"/>
                  <a:pt x="686080" y="6195468"/>
                </a:cubicBezTo>
                <a:cubicBezTo>
                  <a:pt x="590123" y="6205853"/>
                  <a:pt x="405406" y="6165497"/>
                  <a:pt x="309981" y="6195468"/>
                </a:cubicBezTo>
                <a:cubicBezTo>
                  <a:pt x="133166" y="6203637"/>
                  <a:pt x="-28234" y="6023473"/>
                  <a:pt x="0" y="5885487"/>
                </a:cubicBezTo>
                <a:cubicBezTo>
                  <a:pt x="-12714" y="5695031"/>
                  <a:pt x="26988" y="5529898"/>
                  <a:pt x="0" y="5439447"/>
                </a:cubicBezTo>
                <a:cubicBezTo>
                  <a:pt x="-26988" y="5348996"/>
                  <a:pt x="57284" y="4972896"/>
                  <a:pt x="0" y="4826141"/>
                </a:cubicBezTo>
                <a:cubicBezTo>
                  <a:pt x="-57284" y="4679386"/>
                  <a:pt x="3224" y="4535867"/>
                  <a:pt x="0" y="4268590"/>
                </a:cubicBezTo>
                <a:cubicBezTo>
                  <a:pt x="-3224" y="4001313"/>
                  <a:pt x="56439" y="3844068"/>
                  <a:pt x="0" y="3711040"/>
                </a:cubicBezTo>
                <a:cubicBezTo>
                  <a:pt x="-56439" y="3578012"/>
                  <a:pt x="36331" y="3450938"/>
                  <a:pt x="0" y="3209244"/>
                </a:cubicBezTo>
                <a:cubicBezTo>
                  <a:pt x="-36331" y="2967550"/>
                  <a:pt x="50698" y="2911944"/>
                  <a:pt x="0" y="2763204"/>
                </a:cubicBezTo>
                <a:cubicBezTo>
                  <a:pt x="-50698" y="2614464"/>
                  <a:pt x="5252" y="2507930"/>
                  <a:pt x="0" y="2372918"/>
                </a:cubicBezTo>
                <a:cubicBezTo>
                  <a:pt x="-5252" y="2237906"/>
                  <a:pt x="33901" y="1938491"/>
                  <a:pt x="0" y="1815368"/>
                </a:cubicBezTo>
                <a:cubicBezTo>
                  <a:pt x="-33901" y="1692245"/>
                  <a:pt x="53100" y="1426726"/>
                  <a:pt x="0" y="1313572"/>
                </a:cubicBezTo>
                <a:cubicBezTo>
                  <a:pt x="-53100" y="1200418"/>
                  <a:pt x="87811" y="531945"/>
                  <a:pt x="0" y="309981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58008475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966832D-8A91-2B66-1C31-72F08199246F}"/>
              </a:ext>
            </a:extLst>
          </p:cNvPr>
          <p:cNvSpPr/>
          <p:nvPr/>
        </p:nvSpPr>
        <p:spPr>
          <a:xfrm>
            <a:off x="2254768" y="6578141"/>
            <a:ext cx="3788217" cy="6478697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ts val="14000"/>
              </a:lnSpc>
              <a:tabLst>
                <a:tab pos="4394200" algn="l"/>
              </a:tabLst>
            </a:pPr>
            <a:r>
              <a:rPr lang="ja-JP" altLang="en-US" sz="9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八月</a:t>
            </a:r>
            <a:endParaRPr lang="en-US" altLang="ja-JP" sz="9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  <a:p>
            <a:pPr>
              <a:lnSpc>
                <a:spcPts val="14000"/>
              </a:lnSpc>
              <a:tabLst>
                <a:tab pos="4394200" algn="l"/>
              </a:tabLst>
            </a:pP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 </a:t>
            </a:r>
            <a:r>
              <a:rPr lang="ja-JP" altLang="en-US" sz="1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二十九日</a:t>
            </a:r>
            <a:endParaRPr lang="en-US" altLang="ja-JP" sz="12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246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0EEED44-AF87-99C7-A446-E9D0B2A5B568}"/>
              </a:ext>
            </a:extLst>
          </p:cNvPr>
          <p:cNvSpPr/>
          <p:nvPr/>
        </p:nvSpPr>
        <p:spPr>
          <a:xfrm rot="765560">
            <a:off x="9889133" y="7092517"/>
            <a:ext cx="4031873" cy="4708981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30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有澤行書" panose="02000609000000000000" pitchFamily="1" charset="-128"/>
                <a:ea typeface="有澤行書" panose="02000609000000000000" pitchFamily="1" charset="-128"/>
              </a:rPr>
              <a:t>！</a:t>
            </a:r>
            <a:endParaRPr lang="en-US" altLang="ja-JP" sz="30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有澤行書" panose="02000609000000000000" pitchFamily="1" charset="-128"/>
              <a:ea typeface="有澤行書" panose="02000609000000000000" pitchFamily="1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5ED9EED-38B6-6A0F-327D-6C2180809334}"/>
              </a:ext>
            </a:extLst>
          </p:cNvPr>
          <p:cNvSpPr/>
          <p:nvPr/>
        </p:nvSpPr>
        <p:spPr>
          <a:xfrm rot="765560">
            <a:off x="10775364" y="7127489"/>
            <a:ext cx="4031873" cy="4708981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30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有澤行書" panose="02000609000000000000" pitchFamily="1" charset="-128"/>
                <a:ea typeface="有澤行書" panose="02000609000000000000" pitchFamily="1" charset="-128"/>
              </a:rPr>
              <a:t>！</a:t>
            </a:r>
            <a:endParaRPr lang="en-US" altLang="ja-JP" sz="30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有澤行書" panose="02000609000000000000" pitchFamily="1" charset="-128"/>
              <a:ea typeface="有澤行書" panose="02000609000000000000" pitchFamily="1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84F8019-06F0-6629-76AA-D91EA7EACE0E}"/>
              </a:ext>
            </a:extLst>
          </p:cNvPr>
          <p:cNvSpPr/>
          <p:nvPr/>
        </p:nvSpPr>
        <p:spPr>
          <a:xfrm>
            <a:off x="1283341" y="16027465"/>
            <a:ext cx="12608718" cy="4144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12CD8FB-89DF-8870-1C16-8A4CF73F40EA}"/>
              </a:ext>
            </a:extLst>
          </p:cNvPr>
          <p:cNvSpPr/>
          <p:nvPr/>
        </p:nvSpPr>
        <p:spPr>
          <a:xfrm rot="20684434">
            <a:off x="1649566" y="2185134"/>
            <a:ext cx="11876268" cy="4373865"/>
          </a:xfrm>
          <a:custGeom>
            <a:avLst/>
            <a:gdLst>
              <a:gd name="connsiteX0" fmla="*/ 0 w 11876268"/>
              <a:gd name="connsiteY0" fmla="*/ 0 h 4373865"/>
              <a:gd name="connsiteX1" fmla="*/ 831339 w 11876268"/>
              <a:gd name="connsiteY1" fmla="*/ 0 h 4373865"/>
              <a:gd name="connsiteX2" fmla="*/ 1306389 w 11876268"/>
              <a:gd name="connsiteY2" fmla="*/ 0 h 4373865"/>
              <a:gd name="connsiteX3" fmla="*/ 1543915 w 11876268"/>
              <a:gd name="connsiteY3" fmla="*/ 0 h 4373865"/>
              <a:gd name="connsiteX4" fmla="*/ 1900203 w 11876268"/>
              <a:gd name="connsiteY4" fmla="*/ 0 h 4373865"/>
              <a:gd name="connsiteX5" fmla="*/ 2137728 w 11876268"/>
              <a:gd name="connsiteY5" fmla="*/ 0 h 4373865"/>
              <a:gd name="connsiteX6" fmla="*/ 2731542 w 11876268"/>
              <a:gd name="connsiteY6" fmla="*/ 0 h 4373865"/>
              <a:gd name="connsiteX7" fmla="*/ 3325355 w 11876268"/>
              <a:gd name="connsiteY7" fmla="*/ 0 h 4373865"/>
              <a:gd name="connsiteX8" fmla="*/ 4037931 w 11876268"/>
              <a:gd name="connsiteY8" fmla="*/ 0 h 4373865"/>
              <a:gd name="connsiteX9" fmla="*/ 4631745 w 11876268"/>
              <a:gd name="connsiteY9" fmla="*/ 0 h 4373865"/>
              <a:gd name="connsiteX10" fmla="*/ 5225558 w 11876268"/>
              <a:gd name="connsiteY10" fmla="*/ 0 h 4373865"/>
              <a:gd name="connsiteX11" fmla="*/ 6056897 w 11876268"/>
              <a:gd name="connsiteY11" fmla="*/ 0 h 4373865"/>
              <a:gd name="connsiteX12" fmla="*/ 6769473 w 11876268"/>
              <a:gd name="connsiteY12" fmla="*/ 0 h 4373865"/>
              <a:gd name="connsiteX13" fmla="*/ 7363286 w 11876268"/>
              <a:gd name="connsiteY13" fmla="*/ 0 h 4373865"/>
              <a:gd name="connsiteX14" fmla="*/ 7957100 w 11876268"/>
              <a:gd name="connsiteY14" fmla="*/ 0 h 4373865"/>
              <a:gd name="connsiteX15" fmla="*/ 8313388 w 11876268"/>
              <a:gd name="connsiteY15" fmla="*/ 0 h 4373865"/>
              <a:gd name="connsiteX16" fmla="*/ 8550913 w 11876268"/>
              <a:gd name="connsiteY16" fmla="*/ 0 h 4373865"/>
              <a:gd name="connsiteX17" fmla="*/ 8907201 w 11876268"/>
              <a:gd name="connsiteY17" fmla="*/ 0 h 4373865"/>
              <a:gd name="connsiteX18" fmla="*/ 9382252 w 11876268"/>
              <a:gd name="connsiteY18" fmla="*/ 0 h 4373865"/>
              <a:gd name="connsiteX19" fmla="*/ 10213590 w 11876268"/>
              <a:gd name="connsiteY19" fmla="*/ 0 h 4373865"/>
              <a:gd name="connsiteX20" fmla="*/ 10688641 w 11876268"/>
              <a:gd name="connsiteY20" fmla="*/ 0 h 4373865"/>
              <a:gd name="connsiteX21" fmla="*/ 10926167 w 11876268"/>
              <a:gd name="connsiteY21" fmla="*/ 0 h 4373865"/>
              <a:gd name="connsiteX22" fmla="*/ 11163692 w 11876268"/>
              <a:gd name="connsiteY22" fmla="*/ 0 h 4373865"/>
              <a:gd name="connsiteX23" fmla="*/ 11876268 w 11876268"/>
              <a:gd name="connsiteY23" fmla="*/ 0 h 4373865"/>
              <a:gd name="connsiteX24" fmla="*/ 11876268 w 11876268"/>
              <a:gd name="connsiteY24" fmla="*/ 415517 h 4373865"/>
              <a:gd name="connsiteX25" fmla="*/ 11876268 w 11876268"/>
              <a:gd name="connsiteY25" fmla="*/ 831034 h 4373865"/>
              <a:gd name="connsiteX26" fmla="*/ 11876268 w 11876268"/>
              <a:gd name="connsiteY26" fmla="*/ 1246552 h 4373865"/>
              <a:gd name="connsiteX27" fmla="*/ 11876268 w 11876268"/>
              <a:gd name="connsiteY27" fmla="*/ 1880762 h 4373865"/>
              <a:gd name="connsiteX28" fmla="*/ 11876268 w 11876268"/>
              <a:gd name="connsiteY28" fmla="*/ 2340018 h 4373865"/>
              <a:gd name="connsiteX29" fmla="*/ 11876268 w 11876268"/>
              <a:gd name="connsiteY29" fmla="*/ 2843012 h 4373865"/>
              <a:gd name="connsiteX30" fmla="*/ 11876268 w 11876268"/>
              <a:gd name="connsiteY30" fmla="*/ 3433484 h 4373865"/>
              <a:gd name="connsiteX31" fmla="*/ 11876268 w 11876268"/>
              <a:gd name="connsiteY31" fmla="*/ 4373865 h 4373865"/>
              <a:gd name="connsiteX32" fmla="*/ 11163692 w 11876268"/>
              <a:gd name="connsiteY32" fmla="*/ 4373865 h 4373865"/>
              <a:gd name="connsiteX33" fmla="*/ 10688641 w 11876268"/>
              <a:gd name="connsiteY33" fmla="*/ 4373865 h 4373865"/>
              <a:gd name="connsiteX34" fmla="*/ 10213590 w 11876268"/>
              <a:gd name="connsiteY34" fmla="*/ 4373865 h 4373865"/>
              <a:gd name="connsiteX35" fmla="*/ 9738540 w 11876268"/>
              <a:gd name="connsiteY35" fmla="*/ 4373865 h 4373865"/>
              <a:gd name="connsiteX36" fmla="*/ 8907201 w 11876268"/>
              <a:gd name="connsiteY36" fmla="*/ 4373865 h 4373865"/>
              <a:gd name="connsiteX37" fmla="*/ 8075862 w 11876268"/>
              <a:gd name="connsiteY37" fmla="*/ 4373865 h 4373865"/>
              <a:gd name="connsiteX38" fmla="*/ 7482049 w 11876268"/>
              <a:gd name="connsiteY38" fmla="*/ 4373865 h 4373865"/>
              <a:gd name="connsiteX39" fmla="*/ 6888235 w 11876268"/>
              <a:gd name="connsiteY39" fmla="*/ 4373865 h 4373865"/>
              <a:gd name="connsiteX40" fmla="*/ 6413185 w 11876268"/>
              <a:gd name="connsiteY40" fmla="*/ 4373865 h 4373865"/>
              <a:gd name="connsiteX41" fmla="*/ 6175659 w 11876268"/>
              <a:gd name="connsiteY41" fmla="*/ 4373865 h 4373865"/>
              <a:gd name="connsiteX42" fmla="*/ 5819371 w 11876268"/>
              <a:gd name="connsiteY42" fmla="*/ 4373865 h 4373865"/>
              <a:gd name="connsiteX43" fmla="*/ 5463083 w 11876268"/>
              <a:gd name="connsiteY43" fmla="*/ 4373865 h 4373865"/>
              <a:gd name="connsiteX44" fmla="*/ 5225558 w 11876268"/>
              <a:gd name="connsiteY44" fmla="*/ 4373865 h 4373865"/>
              <a:gd name="connsiteX45" fmla="*/ 4631745 w 11876268"/>
              <a:gd name="connsiteY45" fmla="*/ 4373865 h 4373865"/>
              <a:gd name="connsiteX46" fmla="*/ 3919168 w 11876268"/>
              <a:gd name="connsiteY46" fmla="*/ 4373865 h 4373865"/>
              <a:gd name="connsiteX47" fmla="*/ 3681643 w 11876268"/>
              <a:gd name="connsiteY47" fmla="*/ 4373865 h 4373865"/>
              <a:gd name="connsiteX48" fmla="*/ 3325355 w 11876268"/>
              <a:gd name="connsiteY48" fmla="*/ 4373865 h 4373865"/>
              <a:gd name="connsiteX49" fmla="*/ 3087830 w 11876268"/>
              <a:gd name="connsiteY49" fmla="*/ 4373865 h 4373865"/>
              <a:gd name="connsiteX50" fmla="*/ 2612779 w 11876268"/>
              <a:gd name="connsiteY50" fmla="*/ 4373865 h 4373865"/>
              <a:gd name="connsiteX51" fmla="*/ 2018966 w 11876268"/>
              <a:gd name="connsiteY51" fmla="*/ 4373865 h 4373865"/>
              <a:gd name="connsiteX52" fmla="*/ 1306389 w 11876268"/>
              <a:gd name="connsiteY52" fmla="*/ 4373865 h 4373865"/>
              <a:gd name="connsiteX53" fmla="*/ 712576 w 11876268"/>
              <a:gd name="connsiteY53" fmla="*/ 4373865 h 4373865"/>
              <a:gd name="connsiteX54" fmla="*/ 0 w 11876268"/>
              <a:gd name="connsiteY54" fmla="*/ 4373865 h 4373865"/>
              <a:gd name="connsiteX55" fmla="*/ 0 w 11876268"/>
              <a:gd name="connsiteY55" fmla="*/ 3958348 h 4373865"/>
              <a:gd name="connsiteX56" fmla="*/ 0 w 11876268"/>
              <a:gd name="connsiteY56" fmla="*/ 3411615 h 4373865"/>
              <a:gd name="connsiteX57" fmla="*/ 0 w 11876268"/>
              <a:gd name="connsiteY57" fmla="*/ 2777404 h 4373865"/>
              <a:gd name="connsiteX58" fmla="*/ 0 w 11876268"/>
              <a:gd name="connsiteY58" fmla="*/ 2186933 h 4373865"/>
              <a:gd name="connsiteX59" fmla="*/ 0 w 11876268"/>
              <a:gd name="connsiteY59" fmla="*/ 1683938 h 4373865"/>
              <a:gd name="connsiteX60" fmla="*/ 0 w 11876268"/>
              <a:gd name="connsiteY60" fmla="*/ 1137205 h 4373865"/>
              <a:gd name="connsiteX61" fmla="*/ 0 w 11876268"/>
              <a:gd name="connsiteY61" fmla="*/ 634210 h 4373865"/>
              <a:gd name="connsiteX62" fmla="*/ 0 w 11876268"/>
              <a:gd name="connsiteY62" fmla="*/ 0 h 4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876268" h="4373865" fill="none" extrusionOk="0">
                <a:moveTo>
                  <a:pt x="0" y="0"/>
                </a:moveTo>
                <a:cubicBezTo>
                  <a:pt x="219066" y="-45010"/>
                  <a:pt x="554688" y="96909"/>
                  <a:pt x="831339" y="0"/>
                </a:cubicBezTo>
                <a:cubicBezTo>
                  <a:pt x="1107990" y="-96909"/>
                  <a:pt x="1189183" y="56379"/>
                  <a:pt x="1306389" y="0"/>
                </a:cubicBezTo>
                <a:cubicBezTo>
                  <a:pt x="1423595" y="-56379"/>
                  <a:pt x="1446962" y="23671"/>
                  <a:pt x="1543915" y="0"/>
                </a:cubicBezTo>
                <a:cubicBezTo>
                  <a:pt x="1640868" y="-23671"/>
                  <a:pt x="1805978" y="25159"/>
                  <a:pt x="1900203" y="0"/>
                </a:cubicBezTo>
                <a:cubicBezTo>
                  <a:pt x="1994428" y="-25159"/>
                  <a:pt x="2083955" y="213"/>
                  <a:pt x="2137728" y="0"/>
                </a:cubicBezTo>
                <a:cubicBezTo>
                  <a:pt x="2191501" y="-213"/>
                  <a:pt x="2514614" y="39333"/>
                  <a:pt x="2731542" y="0"/>
                </a:cubicBezTo>
                <a:cubicBezTo>
                  <a:pt x="2948470" y="-39333"/>
                  <a:pt x="3175249" y="57250"/>
                  <a:pt x="3325355" y="0"/>
                </a:cubicBezTo>
                <a:cubicBezTo>
                  <a:pt x="3475461" y="-57250"/>
                  <a:pt x="3889191" y="46961"/>
                  <a:pt x="4037931" y="0"/>
                </a:cubicBezTo>
                <a:cubicBezTo>
                  <a:pt x="4186671" y="-46961"/>
                  <a:pt x="4506224" y="5895"/>
                  <a:pt x="4631745" y="0"/>
                </a:cubicBezTo>
                <a:cubicBezTo>
                  <a:pt x="4757266" y="-5895"/>
                  <a:pt x="5007740" y="51765"/>
                  <a:pt x="5225558" y="0"/>
                </a:cubicBezTo>
                <a:cubicBezTo>
                  <a:pt x="5443376" y="-51765"/>
                  <a:pt x="5667416" y="1459"/>
                  <a:pt x="6056897" y="0"/>
                </a:cubicBezTo>
                <a:cubicBezTo>
                  <a:pt x="6446378" y="-1459"/>
                  <a:pt x="6603344" y="81106"/>
                  <a:pt x="6769473" y="0"/>
                </a:cubicBezTo>
                <a:cubicBezTo>
                  <a:pt x="6935602" y="-81106"/>
                  <a:pt x="7068823" y="61241"/>
                  <a:pt x="7363286" y="0"/>
                </a:cubicBezTo>
                <a:cubicBezTo>
                  <a:pt x="7657749" y="-61241"/>
                  <a:pt x="7668072" y="47263"/>
                  <a:pt x="7957100" y="0"/>
                </a:cubicBezTo>
                <a:cubicBezTo>
                  <a:pt x="8246128" y="-47263"/>
                  <a:pt x="8171019" y="21791"/>
                  <a:pt x="8313388" y="0"/>
                </a:cubicBezTo>
                <a:cubicBezTo>
                  <a:pt x="8455757" y="-21791"/>
                  <a:pt x="8458464" y="2480"/>
                  <a:pt x="8550913" y="0"/>
                </a:cubicBezTo>
                <a:cubicBezTo>
                  <a:pt x="8643362" y="-2480"/>
                  <a:pt x="8774905" y="38231"/>
                  <a:pt x="8907201" y="0"/>
                </a:cubicBezTo>
                <a:cubicBezTo>
                  <a:pt x="9039497" y="-38231"/>
                  <a:pt x="9185965" y="22866"/>
                  <a:pt x="9382252" y="0"/>
                </a:cubicBezTo>
                <a:cubicBezTo>
                  <a:pt x="9578539" y="-22866"/>
                  <a:pt x="9930510" y="6432"/>
                  <a:pt x="10213590" y="0"/>
                </a:cubicBezTo>
                <a:cubicBezTo>
                  <a:pt x="10496670" y="-6432"/>
                  <a:pt x="10491342" y="43219"/>
                  <a:pt x="10688641" y="0"/>
                </a:cubicBezTo>
                <a:cubicBezTo>
                  <a:pt x="10885940" y="-43219"/>
                  <a:pt x="10842575" y="12753"/>
                  <a:pt x="10926167" y="0"/>
                </a:cubicBezTo>
                <a:cubicBezTo>
                  <a:pt x="11009759" y="-12753"/>
                  <a:pt x="11105889" y="3438"/>
                  <a:pt x="11163692" y="0"/>
                </a:cubicBezTo>
                <a:cubicBezTo>
                  <a:pt x="11221495" y="-3438"/>
                  <a:pt x="11694251" y="24932"/>
                  <a:pt x="11876268" y="0"/>
                </a:cubicBezTo>
                <a:cubicBezTo>
                  <a:pt x="11906392" y="163928"/>
                  <a:pt x="11840855" y="300766"/>
                  <a:pt x="11876268" y="415517"/>
                </a:cubicBezTo>
                <a:cubicBezTo>
                  <a:pt x="11911681" y="530268"/>
                  <a:pt x="11843683" y="717843"/>
                  <a:pt x="11876268" y="831034"/>
                </a:cubicBezTo>
                <a:cubicBezTo>
                  <a:pt x="11908853" y="944225"/>
                  <a:pt x="11850945" y="1155438"/>
                  <a:pt x="11876268" y="1246552"/>
                </a:cubicBezTo>
                <a:cubicBezTo>
                  <a:pt x="11901591" y="1337666"/>
                  <a:pt x="11851436" y="1672254"/>
                  <a:pt x="11876268" y="1880762"/>
                </a:cubicBezTo>
                <a:cubicBezTo>
                  <a:pt x="11901100" y="2089270"/>
                  <a:pt x="11861489" y="2182445"/>
                  <a:pt x="11876268" y="2340018"/>
                </a:cubicBezTo>
                <a:cubicBezTo>
                  <a:pt x="11891047" y="2497591"/>
                  <a:pt x="11870920" y="2662771"/>
                  <a:pt x="11876268" y="2843012"/>
                </a:cubicBezTo>
                <a:cubicBezTo>
                  <a:pt x="11881616" y="3023253"/>
                  <a:pt x="11838446" y="3236094"/>
                  <a:pt x="11876268" y="3433484"/>
                </a:cubicBezTo>
                <a:cubicBezTo>
                  <a:pt x="11914090" y="3630874"/>
                  <a:pt x="11857663" y="4142734"/>
                  <a:pt x="11876268" y="4373865"/>
                </a:cubicBezTo>
                <a:cubicBezTo>
                  <a:pt x="11697628" y="4447408"/>
                  <a:pt x="11497801" y="4359147"/>
                  <a:pt x="11163692" y="4373865"/>
                </a:cubicBezTo>
                <a:cubicBezTo>
                  <a:pt x="10829583" y="4388583"/>
                  <a:pt x="10813877" y="4353485"/>
                  <a:pt x="10688641" y="4373865"/>
                </a:cubicBezTo>
                <a:cubicBezTo>
                  <a:pt x="10563405" y="4394245"/>
                  <a:pt x="10404515" y="4362542"/>
                  <a:pt x="10213590" y="4373865"/>
                </a:cubicBezTo>
                <a:cubicBezTo>
                  <a:pt x="10022665" y="4385188"/>
                  <a:pt x="9944237" y="4327515"/>
                  <a:pt x="9738540" y="4373865"/>
                </a:cubicBezTo>
                <a:cubicBezTo>
                  <a:pt x="9532843" y="4420215"/>
                  <a:pt x="9098451" y="4287760"/>
                  <a:pt x="8907201" y="4373865"/>
                </a:cubicBezTo>
                <a:cubicBezTo>
                  <a:pt x="8715951" y="4459970"/>
                  <a:pt x="8488734" y="4357270"/>
                  <a:pt x="8075862" y="4373865"/>
                </a:cubicBezTo>
                <a:cubicBezTo>
                  <a:pt x="7662990" y="4390460"/>
                  <a:pt x="7621176" y="4311659"/>
                  <a:pt x="7482049" y="4373865"/>
                </a:cubicBezTo>
                <a:cubicBezTo>
                  <a:pt x="7342922" y="4436071"/>
                  <a:pt x="7090002" y="4347647"/>
                  <a:pt x="6888235" y="4373865"/>
                </a:cubicBezTo>
                <a:cubicBezTo>
                  <a:pt x="6686468" y="4400083"/>
                  <a:pt x="6586680" y="4348870"/>
                  <a:pt x="6413185" y="4373865"/>
                </a:cubicBezTo>
                <a:cubicBezTo>
                  <a:pt x="6239690" y="4398860"/>
                  <a:pt x="6228400" y="4368103"/>
                  <a:pt x="6175659" y="4373865"/>
                </a:cubicBezTo>
                <a:cubicBezTo>
                  <a:pt x="6122918" y="4379627"/>
                  <a:pt x="5986621" y="4347786"/>
                  <a:pt x="5819371" y="4373865"/>
                </a:cubicBezTo>
                <a:cubicBezTo>
                  <a:pt x="5652121" y="4399944"/>
                  <a:pt x="5616362" y="4370387"/>
                  <a:pt x="5463083" y="4373865"/>
                </a:cubicBezTo>
                <a:cubicBezTo>
                  <a:pt x="5309804" y="4377343"/>
                  <a:pt x="5277384" y="4346172"/>
                  <a:pt x="5225558" y="4373865"/>
                </a:cubicBezTo>
                <a:cubicBezTo>
                  <a:pt x="5173732" y="4401558"/>
                  <a:pt x="4890778" y="4369910"/>
                  <a:pt x="4631745" y="4373865"/>
                </a:cubicBezTo>
                <a:cubicBezTo>
                  <a:pt x="4372712" y="4377820"/>
                  <a:pt x="4074216" y="4314797"/>
                  <a:pt x="3919168" y="4373865"/>
                </a:cubicBezTo>
                <a:cubicBezTo>
                  <a:pt x="3764120" y="4432933"/>
                  <a:pt x="3777621" y="4360801"/>
                  <a:pt x="3681643" y="4373865"/>
                </a:cubicBezTo>
                <a:cubicBezTo>
                  <a:pt x="3585666" y="4386929"/>
                  <a:pt x="3424494" y="4365356"/>
                  <a:pt x="3325355" y="4373865"/>
                </a:cubicBezTo>
                <a:cubicBezTo>
                  <a:pt x="3226216" y="4382374"/>
                  <a:pt x="3151991" y="4360479"/>
                  <a:pt x="3087830" y="4373865"/>
                </a:cubicBezTo>
                <a:cubicBezTo>
                  <a:pt x="3023670" y="4387251"/>
                  <a:pt x="2835791" y="4345780"/>
                  <a:pt x="2612779" y="4373865"/>
                </a:cubicBezTo>
                <a:cubicBezTo>
                  <a:pt x="2389767" y="4401950"/>
                  <a:pt x="2228517" y="4323389"/>
                  <a:pt x="2018966" y="4373865"/>
                </a:cubicBezTo>
                <a:cubicBezTo>
                  <a:pt x="1809415" y="4424341"/>
                  <a:pt x="1505436" y="4293347"/>
                  <a:pt x="1306389" y="4373865"/>
                </a:cubicBezTo>
                <a:cubicBezTo>
                  <a:pt x="1107342" y="4454383"/>
                  <a:pt x="859099" y="4355567"/>
                  <a:pt x="712576" y="4373865"/>
                </a:cubicBezTo>
                <a:cubicBezTo>
                  <a:pt x="566053" y="4392163"/>
                  <a:pt x="255977" y="4366720"/>
                  <a:pt x="0" y="4373865"/>
                </a:cubicBezTo>
                <a:cubicBezTo>
                  <a:pt x="-32237" y="4208519"/>
                  <a:pt x="1862" y="4103471"/>
                  <a:pt x="0" y="3958348"/>
                </a:cubicBezTo>
                <a:cubicBezTo>
                  <a:pt x="-1862" y="3813225"/>
                  <a:pt x="8612" y="3532537"/>
                  <a:pt x="0" y="3411615"/>
                </a:cubicBezTo>
                <a:cubicBezTo>
                  <a:pt x="-8612" y="3290693"/>
                  <a:pt x="68208" y="2915409"/>
                  <a:pt x="0" y="2777404"/>
                </a:cubicBezTo>
                <a:cubicBezTo>
                  <a:pt x="-68208" y="2639399"/>
                  <a:pt x="58299" y="2345995"/>
                  <a:pt x="0" y="2186933"/>
                </a:cubicBezTo>
                <a:cubicBezTo>
                  <a:pt x="-58299" y="2027871"/>
                  <a:pt x="36686" y="1830861"/>
                  <a:pt x="0" y="1683938"/>
                </a:cubicBezTo>
                <a:cubicBezTo>
                  <a:pt x="-36686" y="1537015"/>
                  <a:pt x="59810" y="1289150"/>
                  <a:pt x="0" y="1137205"/>
                </a:cubicBezTo>
                <a:cubicBezTo>
                  <a:pt x="-59810" y="985260"/>
                  <a:pt x="33323" y="736032"/>
                  <a:pt x="0" y="634210"/>
                </a:cubicBezTo>
                <a:cubicBezTo>
                  <a:pt x="-33323" y="532389"/>
                  <a:pt x="33780" y="200899"/>
                  <a:pt x="0" y="0"/>
                </a:cubicBezTo>
                <a:close/>
              </a:path>
              <a:path w="11876268" h="4373865" stroke="0" extrusionOk="0">
                <a:moveTo>
                  <a:pt x="0" y="0"/>
                </a:moveTo>
                <a:cubicBezTo>
                  <a:pt x="163944" y="-10591"/>
                  <a:pt x="301122" y="5199"/>
                  <a:pt x="475051" y="0"/>
                </a:cubicBezTo>
                <a:cubicBezTo>
                  <a:pt x="648980" y="-5199"/>
                  <a:pt x="650188" y="14435"/>
                  <a:pt x="712576" y="0"/>
                </a:cubicBezTo>
                <a:cubicBezTo>
                  <a:pt x="774964" y="-14435"/>
                  <a:pt x="1054546" y="19730"/>
                  <a:pt x="1306389" y="0"/>
                </a:cubicBezTo>
                <a:cubicBezTo>
                  <a:pt x="1558232" y="-19730"/>
                  <a:pt x="1463522" y="14199"/>
                  <a:pt x="1543915" y="0"/>
                </a:cubicBezTo>
                <a:cubicBezTo>
                  <a:pt x="1624308" y="-14199"/>
                  <a:pt x="2050287" y="34732"/>
                  <a:pt x="2256491" y="0"/>
                </a:cubicBezTo>
                <a:cubicBezTo>
                  <a:pt x="2462695" y="-34732"/>
                  <a:pt x="2404985" y="17057"/>
                  <a:pt x="2494016" y="0"/>
                </a:cubicBezTo>
                <a:cubicBezTo>
                  <a:pt x="2583047" y="-17057"/>
                  <a:pt x="2660894" y="28228"/>
                  <a:pt x="2731542" y="0"/>
                </a:cubicBezTo>
                <a:cubicBezTo>
                  <a:pt x="2802190" y="-28228"/>
                  <a:pt x="2994711" y="8914"/>
                  <a:pt x="3087830" y="0"/>
                </a:cubicBezTo>
                <a:cubicBezTo>
                  <a:pt x="3180949" y="-8914"/>
                  <a:pt x="3364741" y="5392"/>
                  <a:pt x="3444118" y="0"/>
                </a:cubicBezTo>
                <a:cubicBezTo>
                  <a:pt x="3523495" y="-5392"/>
                  <a:pt x="4089974" y="24332"/>
                  <a:pt x="4275456" y="0"/>
                </a:cubicBezTo>
                <a:cubicBezTo>
                  <a:pt x="4460938" y="-24332"/>
                  <a:pt x="4540436" y="10250"/>
                  <a:pt x="4631745" y="0"/>
                </a:cubicBezTo>
                <a:cubicBezTo>
                  <a:pt x="4723054" y="-10250"/>
                  <a:pt x="5040748" y="5314"/>
                  <a:pt x="5225558" y="0"/>
                </a:cubicBezTo>
                <a:cubicBezTo>
                  <a:pt x="5410368" y="-5314"/>
                  <a:pt x="5484230" y="52744"/>
                  <a:pt x="5700609" y="0"/>
                </a:cubicBezTo>
                <a:cubicBezTo>
                  <a:pt x="5916988" y="-52744"/>
                  <a:pt x="6032230" y="28366"/>
                  <a:pt x="6175659" y="0"/>
                </a:cubicBezTo>
                <a:cubicBezTo>
                  <a:pt x="6319088" y="-28366"/>
                  <a:pt x="6495874" y="61660"/>
                  <a:pt x="6769473" y="0"/>
                </a:cubicBezTo>
                <a:cubicBezTo>
                  <a:pt x="7043072" y="-61660"/>
                  <a:pt x="7160114" y="13456"/>
                  <a:pt x="7482049" y="0"/>
                </a:cubicBezTo>
                <a:cubicBezTo>
                  <a:pt x="7803984" y="-13456"/>
                  <a:pt x="7667193" y="13214"/>
                  <a:pt x="7719574" y="0"/>
                </a:cubicBezTo>
                <a:cubicBezTo>
                  <a:pt x="7771955" y="-13214"/>
                  <a:pt x="8230537" y="204"/>
                  <a:pt x="8432150" y="0"/>
                </a:cubicBezTo>
                <a:cubicBezTo>
                  <a:pt x="8633763" y="-204"/>
                  <a:pt x="8747343" y="31004"/>
                  <a:pt x="8907201" y="0"/>
                </a:cubicBezTo>
                <a:cubicBezTo>
                  <a:pt x="9067059" y="-31004"/>
                  <a:pt x="9326525" y="17631"/>
                  <a:pt x="9501014" y="0"/>
                </a:cubicBezTo>
                <a:cubicBezTo>
                  <a:pt x="9675503" y="-17631"/>
                  <a:pt x="9854307" y="27192"/>
                  <a:pt x="9976065" y="0"/>
                </a:cubicBezTo>
                <a:cubicBezTo>
                  <a:pt x="10097823" y="-27192"/>
                  <a:pt x="10233077" y="37171"/>
                  <a:pt x="10332353" y="0"/>
                </a:cubicBezTo>
                <a:cubicBezTo>
                  <a:pt x="10431629" y="-37171"/>
                  <a:pt x="10673598" y="47042"/>
                  <a:pt x="10926167" y="0"/>
                </a:cubicBezTo>
                <a:cubicBezTo>
                  <a:pt x="11178736" y="-47042"/>
                  <a:pt x="11443888" y="91599"/>
                  <a:pt x="11876268" y="0"/>
                </a:cubicBezTo>
                <a:cubicBezTo>
                  <a:pt x="11881822" y="155951"/>
                  <a:pt x="11871023" y="391801"/>
                  <a:pt x="11876268" y="502994"/>
                </a:cubicBezTo>
                <a:cubicBezTo>
                  <a:pt x="11881513" y="614187"/>
                  <a:pt x="11846832" y="762773"/>
                  <a:pt x="11876268" y="962250"/>
                </a:cubicBezTo>
                <a:cubicBezTo>
                  <a:pt x="11905704" y="1161727"/>
                  <a:pt x="11862271" y="1219395"/>
                  <a:pt x="11876268" y="1421506"/>
                </a:cubicBezTo>
                <a:cubicBezTo>
                  <a:pt x="11890265" y="1623617"/>
                  <a:pt x="11867297" y="1712774"/>
                  <a:pt x="11876268" y="1837023"/>
                </a:cubicBezTo>
                <a:cubicBezTo>
                  <a:pt x="11885239" y="1961272"/>
                  <a:pt x="11870735" y="2174030"/>
                  <a:pt x="11876268" y="2340018"/>
                </a:cubicBezTo>
                <a:cubicBezTo>
                  <a:pt x="11881801" y="2506007"/>
                  <a:pt x="11820944" y="2659829"/>
                  <a:pt x="11876268" y="2886751"/>
                </a:cubicBezTo>
                <a:cubicBezTo>
                  <a:pt x="11931592" y="3113673"/>
                  <a:pt x="11823284" y="3297980"/>
                  <a:pt x="11876268" y="3520961"/>
                </a:cubicBezTo>
                <a:cubicBezTo>
                  <a:pt x="11929252" y="3743942"/>
                  <a:pt x="11866156" y="3951922"/>
                  <a:pt x="11876268" y="4373865"/>
                </a:cubicBezTo>
                <a:cubicBezTo>
                  <a:pt x="11632647" y="4464528"/>
                  <a:pt x="11263534" y="4362166"/>
                  <a:pt x="11044929" y="4373865"/>
                </a:cubicBezTo>
                <a:cubicBezTo>
                  <a:pt x="10826324" y="4385564"/>
                  <a:pt x="10742896" y="4352845"/>
                  <a:pt x="10569879" y="4373865"/>
                </a:cubicBezTo>
                <a:cubicBezTo>
                  <a:pt x="10396862" y="4394885"/>
                  <a:pt x="10022716" y="4367818"/>
                  <a:pt x="9738540" y="4373865"/>
                </a:cubicBezTo>
                <a:cubicBezTo>
                  <a:pt x="9454364" y="4379912"/>
                  <a:pt x="9482473" y="4334354"/>
                  <a:pt x="9382252" y="4373865"/>
                </a:cubicBezTo>
                <a:cubicBezTo>
                  <a:pt x="9282031" y="4413376"/>
                  <a:pt x="8829230" y="4317474"/>
                  <a:pt x="8669676" y="4373865"/>
                </a:cubicBezTo>
                <a:cubicBezTo>
                  <a:pt x="8510122" y="4430256"/>
                  <a:pt x="8314438" y="4307976"/>
                  <a:pt x="8075862" y="4373865"/>
                </a:cubicBezTo>
                <a:cubicBezTo>
                  <a:pt x="7837286" y="4439754"/>
                  <a:pt x="7726272" y="4371712"/>
                  <a:pt x="7482049" y="4373865"/>
                </a:cubicBezTo>
                <a:cubicBezTo>
                  <a:pt x="7237826" y="4376018"/>
                  <a:pt x="7122192" y="4354955"/>
                  <a:pt x="7006998" y="4373865"/>
                </a:cubicBezTo>
                <a:cubicBezTo>
                  <a:pt x="6891804" y="4392775"/>
                  <a:pt x="6814091" y="4346879"/>
                  <a:pt x="6650710" y="4373865"/>
                </a:cubicBezTo>
                <a:cubicBezTo>
                  <a:pt x="6487329" y="4400851"/>
                  <a:pt x="6367620" y="4366142"/>
                  <a:pt x="6294422" y="4373865"/>
                </a:cubicBezTo>
                <a:cubicBezTo>
                  <a:pt x="6221224" y="4381588"/>
                  <a:pt x="6119642" y="4348496"/>
                  <a:pt x="6056897" y="4373865"/>
                </a:cubicBezTo>
                <a:cubicBezTo>
                  <a:pt x="5994152" y="4399234"/>
                  <a:pt x="5806234" y="4350818"/>
                  <a:pt x="5581846" y="4373865"/>
                </a:cubicBezTo>
                <a:cubicBezTo>
                  <a:pt x="5357458" y="4396912"/>
                  <a:pt x="5225895" y="4361455"/>
                  <a:pt x="4988033" y="4373865"/>
                </a:cubicBezTo>
                <a:cubicBezTo>
                  <a:pt x="4750171" y="4386275"/>
                  <a:pt x="4511147" y="4369928"/>
                  <a:pt x="4275456" y="4373865"/>
                </a:cubicBezTo>
                <a:cubicBezTo>
                  <a:pt x="4039765" y="4377802"/>
                  <a:pt x="3979175" y="4372692"/>
                  <a:pt x="3800406" y="4373865"/>
                </a:cubicBezTo>
                <a:cubicBezTo>
                  <a:pt x="3621637" y="4375038"/>
                  <a:pt x="3265755" y="4330168"/>
                  <a:pt x="3087830" y="4373865"/>
                </a:cubicBezTo>
                <a:cubicBezTo>
                  <a:pt x="2909905" y="4417562"/>
                  <a:pt x="2495185" y="4303045"/>
                  <a:pt x="2256491" y="4373865"/>
                </a:cubicBezTo>
                <a:cubicBezTo>
                  <a:pt x="2017797" y="4444685"/>
                  <a:pt x="2010534" y="4331670"/>
                  <a:pt x="1900203" y="4373865"/>
                </a:cubicBezTo>
                <a:cubicBezTo>
                  <a:pt x="1789872" y="4416060"/>
                  <a:pt x="1309758" y="4310086"/>
                  <a:pt x="1068864" y="4373865"/>
                </a:cubicBezTo>
                <a:cubicBezTo>
                  <a:pt x="827970" y="4437644"/>
                  <a:pt x="527684" y="4329418"/>
                  <a:pt x="0" y="4373865"/>
                </a:cubicBezTo>
                <a:cubicBezTo>
                  <a:pt x="-51314" y="4126458"/>
                  <a:pt x="58262" y="4077022"/>
                  <a:pt x="0" y="3827132"/>
                </a:cubicBezTo>
                <a:cubicBezTo>
                  <a:pt x="-58262" y="3577242"/>
                  <a:pt x="29657" y="3563551"/>
                  <a:pt x="0" y="3411615"/>
                </a:cubicBezTo>
                <a:cubicBezTo>
                  <a:pt x="-29657" y="3259679"/>
                  <a:pt x="31289" y="3039878"/>
                  <a:pt x="0" y="2908620"/>
                </a:cubicBezTo>
                <a:cubicBezTo>
                  <a:pt x="-31289" y="2777363"/>
                  <a:pt x="40559" y="2586633"/>
                  <a:pt x="0" y="2318148"/>
                </a:cubicBezTo>
                <a:cubicBezTo>
                  <a:pt x="-40559" y="2049663"/>
                  <a:pt x="13604" y="2030919"/>
                  <a:pt x="0" y="1858893"/>
                </a:cubicBezTo>
                <a:cubicBezTo>
                  <a:pt x="-13604" y="1686867"/>
                  <a:pt x="44961" y="1514610"/>
                  <a:pt x="0" y="1268421"/>
                </a:cubicBezTo>
                <a:cubicBezTo>
                  <a:pt x="-44961" y="1022232"/>
                  <a:pt x="3406" y="841867"/>
                  <a:pt x="0" y="634210"/>
                </a:cubicBezTo>
                <a:cubicBezTo>
                  <a:pt x="-3406" y="426553"/>
                  <a:pt x="69862" y="16365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57559547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444500" dir="2700000" algn="tl" rotWithShape="0">
              <a:srgbClr val="92D05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3C9019D-53AC-9182-0036-37F8AC2099C1}"/>
              </a:ext>
            </a:extLst>
          </p:cNvPr>
          <p:cNvGrpSpPr/>
          <p:nvPr/>
        </p:nvGrpSpPr>
        <p:grpSpPr>
          <a:xfrm rot="20723587">
            <a:off x="2332015" y="2199707"/>
            <a:ext cx="10966907" cy="4240072"/>
            <a:chOff x="-1466665" y="7039254"/>
            <a:chExt cx="11269290" cy="6229350"/>
          </a:xfrm>
        </p:grpSpPr>
        <p:pic>
          <p:nvPicPr>
            <p:cNvPr id="7" name="図 6" descr="時計 が含まれている画像&#10;&#10;自動的に生成された説明">
              <a:extLst>
                <a:ext uri="{FF2B5EF4-FFF2-40B4-BE49-F238E27FC236}">
                  <a16:creationId xmlns:a16="http://schemas.microsoft.com/office/drawing/2014/main" id="{62D6B693-77F6-CE00-AB18-D921FB152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31636">
              <a:off x="4246734" y="7690653"/>
              <a:ext cx="5555891" cy="5242672"/>
            </a:xfrm>
            <a:prstGeom prst="rect">
              <a:avLst/>
            </a:prstGeom>
          </p:spPr>
        </p:pic>
        <p:pic>
          <p:nvPicPr>
            <p:cNvPr id="8" name="図 7" descr="ロゴ&#10;&#10;中程度の精度で自動的に生成された説明">
              <a:extLst>
                <a:ext uri="{FF2B5EF4-FFF2-40B4-BE49-F238E27FC236}">
                  <a16:creationId xmlns:a16="http://schemas.microsoft.com/office/drawing/2014/main" id="{D1C3BA13-9EEF-A25D-1792-33C935704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440"/>
            <a:stretch/>
          </p:blipFill>
          <p:spPr>
            <a:xfrm>
              <a:off x="-1466665" y="7039254"/>
              <a:ext cx="5931087" cy="6229350"/>
            </a:xfrm>
            <a:prstGeom prst="rect">
              <a:avLst/>
            </a:prstGeom>
          </p:spPr>
        </p:pic>
      </p:grp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965E65-549E-BADE-7AAD-83796A712052}"/>
              </a:ext>
            </a:extLst>
          </p:cNvPr>
          <p:cNvSpPr/>
          <p:nvPr/>
        </p:nvSpPr>
        <p:spPr>
          <a:xfrm rot="20723587">
            <a:off x="597969" y="1116803"/>
            <a:ext cx="6684953" cy="1938992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ja-JP" altLang="en-US" sz="12000" b="0" cap="none" spc="0" dirty="0">
                <a:ln w="0"/>
                <a:solidFill>
                  <a:srgbClr val="92D05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令和五年</a:t>
            </a:r>
            <a:endParaRPr lang="en-US" altLang="ja-JP" sz="12000" b="0" cap="none" spc="0" dirty="0">
              <a:ln w="0"/>
              <a:solidFill>
                <a:srgbClr val="92D050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CBFC330-98FC-1E99-A59E-5448062E164F}"/>
              </a:ext>
            </a:extLst>
          </p:cNvPr>
          <p:cNvSpPr/>
          <p:nvPr/>
        </p:nvSpPr>
        <p:spPr>
          <a:xfrm>
            <a:off x="6664793" y="8605528"/>
            <a:ext cx="2480167" cy="2862322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8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し</a:t>
            </a:r>
            <a:endParaRPr lang="en-US" altLang="ja-JP" sz="18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A757716-5F63-EC54-12E5-8E3CC1CF52ED}"/>
              </a:ext>
            </a:extLst>
          </p:cNvPr>
          <p:cNvSpPr/>
          <p:nvPr/>
        </p:nvSpPr>
        <p:spPr>
          <a:xfrm>
            <a:off x="3108609" y="11752252"/>
            <a:ext cx="10443885" cy="3170099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20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発売開始</a:t>
            </a:r>
            <a:endParaRPr lang="en-US" altLang="ja-JP" sz="20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5DC8E13-66A5-B16F-4E76-D81E2A019C2C}"/>
              </a:ext>
            </a:extLst>
          </p:cNvPr>
          <p:cNvCxnSpPr>
            <a:cxnSpLocks/>
          </p:cNvCxnSpPr>
          <p:nvPr/>
        </p:nvCxnSpPr>
        <p:spPr>
          <a:xfrm>
            <a:off x="1646303" y="11788498"/>
            <a:ext cx="11901756" cy="0"/>
          </a:xfrm>
          <a:prstGeom prst="line">
            <a:avLst/>
          </a:prstGeom>
          <a:ln w="739775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6000">
                  <a:srgbClr val="FFFF00"/>
                </a:gs>
                <a:gs pos="100000">
                  <a:schemeClr val="bg1"/>
                </a:gs>
              </a:gsLst>
              <a:lin ang="3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FF62317-CBDB-01E8-C88D-FD0E0DC81A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20" b="74200" l="7561" r="93639">
                        <a14:foregroundMark x1="61056" y1="61760" x2="61056" y2="61760"/>
                        <a14:foregroundMark x1="51185" y1="60880" x2="49625" y2="60720"/>
                        <a14:foregroundMark x1="47595" y1="62858" x2="52475" y2="60200"/>
                        <a14:foregroundMark x1="42707" y1="65520" x2="45899" y2="63782"/>
                        <a14:foregroundMark x1="41164" y1="66360" x2="42707" y2="65520"/>
                        <a14:foregroundMark x1="52475" y1="60200" x2="53492" y2="60138"/>
                        <a14:foregroundMark x1="55986" y1="60320" x2="55986" y2="60320"/>
                        <a14:foregroundMark x1="56016" y1="60480" x2="56016" y2="60480"/>
                        <a14:foregroundMark x1="56016" y1="60480" x2="56016" y2="60480"/>
                        <a14:foregroundMark x1="25083" y1="58120" x2="34713" y2="50000"/>
                        <a14:foregroundMark x1="34713" y1="50000" x2="36184" y2="49800"/>
                        <a14:foregroundMark x1="54725" y1="53560" x2="54665" y2="53200"/>
                        <a14:foregroundMark x1="57726" y1="40120" x2="62473" y2="41757"/>
                        <a14:foregroundMark x1="71045" y1="46240" x2="72337" y2="47640"/>
                        <a14:foregroundMark x1="21604" y1="65855" x2="22952" y2="64760"/>
                        <a14:foregroundMark x1="16899" y1="69677" x2="17576" y2="69127"/>
                        <a14:foregroundMark x1="13201" y1="72680" x2="15520" y2="70796"/>
                        <a14:foregroundMark x1="34413" y1="67480" x2="37924" y2="70400"/>
                        <a14:foregroundMark x1="18542" y1="55640" x2="18842" y2="55480"/>
                        <a14:foregroundMark x1="36724" y1="60320" x2="35824" y2="60320"/>
                        <a14:foregroundMark x1="46415" y1="36240" x2="46565" y2="36160"/>
                        <a14:foregroundMark x1="76478" y1="38560" x2="76868" y2="39240"/>
                        <a14:foregroundMark x1="74167" y1="62360" x2="74647" y2="63080"/>
                        <a14:foregroundMark x1="69787" y1="67640" x2="69157" y2="67440"/>
                        <a14:foregroundMark x1="84128" y1="50200" x2="84128" y2="50200"/>
                        <a14:foregroundMark x1="38734" y1="72160" x2="38734" y2="72160"/>
                        <a14:foregroundMark x1="39334" y1="73480" x2="39334" y2="73480"/>
                        <a14:foregroundMark x1="92889" y1="62200" x2="92889" y2="62200"/>
                        <a14:foregroundMark x1="93699" y1="63360" x2="93699" y2="63360"/>
                        <a14:foregroundMark x1="9121" y1="42280" x2="9121" y2="42280"/>
                        <a14:foregroundMark x1="8881" y1="55360" x2="7561" y2="58640"/>
                        <a14:foregroundMark x1="52145" y1="42520" x2="52145" y2="42520"/>
                        <a14:foregroundMark x1="51485" y1="41400" x2="51485" y2="41400"/>
                        <a14:foregroundMark x1="47105" y1="62000" x2="47105" y2="62000"/>
                        <a14:foregroundMark x1="46205" y1="62800" x2="46205" y2="62800"/>
                        <a14:foregroundMark x1="49025" y1="61760" x2="48875" y2="61400"/>
                        <a14:foregroundMark x1="45695" y1="61200" x2="45695" y2="61200"/>
                        <a14:foregroundMark x1="48425" y1="59920" x2="48215" y2="60120"/>
                        <a14:foregroundMark x1="50645" y1="59720" x2="51275" y2="59720"/>
                        <a14:foregroundMark x1="54215" y1="59120" x2="54515" y2="59120"/>
                        <a14:backgroundMark x1="18782" y1="68400" x2="18692" y2="68520"/>
                        <a14:backgroundMark x1="19352" y1="67840" x2="17492" y2="69000"/>
                        <a14:backgroundMark x1="25653" y1="65320" x2="32283" y2="67640"/>
                        <a14:backgroundMark x1="24932" y1="65320" x2="24932" y2="65320"/>
                        <a14:backgroundMark x1="32703" y1="67120" x2="32703" y2="67120"/>
                        <a14:backgroundMark x1="19862" y1="67120" x2="19862" y2="67120"/>
                        <a14:backgroundMark x1="16832" y1="69600" x2="16592" y2="69880"/>
                        <a14:backgroundMark x1="20672" y1="67240" x2="20672" y2="67200"/>
                        <a14:backgroundMark x1="19802" y1="67040" x2="19592" y2="67640"/>
                        <a14:backgroundMark x1="19592" y1="67640" x2="19592" y2="67640"/>
                        <a14:backgroundMark x1="20972" y1="66920" x2="20972" y2="66920"/>
                        <a14:backgroundMark x1="21062" y1="66640" x2="20402" y2="66720"/>
                        <a14:backgroundMark x1="20912" y1="66640" x2="21512" y2="66120"/>
                        <a14:backgroundMark x1="16232" y1="70320" x2="15662" y2="70960"/>
                        <a14:backgroundMark x1="44824" y1="62960" x2="44824" y2="62960"/>
                        <a14:backgroundMark x1="45755" y1="64160" x2="47465" y2="63200"/>
                        <a14:backgroundMark x1="48125" y1="62560" x2="49475" y2="61800"/>
                        <a14:backgroundMark x1="44674" y1="64480" x2="46295" y2="64280"/>
                        <a14:backgroundMark x1="43474" y1="65520" x2="43474" y2="65520"/>
                        <a14:backgroundMark x1="51425" y1="60720" x2="51425" y2="60720"/>
                        <a14:backgroundMark x1="53345" y1="60480" x2="54215" y2="60280"/>
                        <a14:backgroundMark x1="62376" y1="41920" x2="66697" y2="43800"/>
                        <a14:backgroundMark x1="67207" y1="43560" x2="67207" y2="43560"/>
                        <a14:backgroundMark x1="62076" y1="41680" x2="62076" y2="41680"/>
                        <a14:backgroundMark x1="70627" y1="46240" x2="70627" y2="46240"/>
                        <a14:backgroundMark x1="70477" y1="45960" x2="70237" y2="45960"/>
                        <a14:backgroundMark x1="61716" y1="41800" x2="61716" y2="41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40" b="20685"/>
          <a:stretch/>
        </p:blipFill>
        <p:spPr>
          <a:xfrm>
            <a:off x="7507132" y="7521031"/>
            <a:ext cx="3626812" cy="1384004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BE6AD7C-D6D3-E042-1E18-B36F790A64D5}"/>
              </a:ext>
            </a:extLst>
          </p:cNvPr>
          <p:cNvGrpSpPr/>
          <p:nvPr/>
        </p:nvGrpSpPr>
        <p:grpSpPr>
          <a:xfrm>
            <a:off x="1417703" y="16027465"/>
            <a:ext cx="11940148" cy="1604632"/>
            <a:chOff x="721664" y="5605248"/>
            <a:chExt cx="11940148" cy="1604632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5BEE2F27-CCFF-CD49-6CA8-2C73346D7ADE}"/>
                </a:ext>
              </a:extLst>
            </p:cNvPr>
            <p:cNvSpPr/>
            <p:nvPr/>
          </p:nvSpPr>
          <p:spPr>
            <a:xfrm>
              <a:off x="1397190" y="5640220"/>
              <a:ext cx="1126462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4800" b="1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新米の販売期間は意外と短めです</a:t>
              </a:r>
              <a:endParaRPr lang="en-US" altLang="ja-JP" sz="4800" b="1" dirty="0">
                <a:ln w="0"/>
                <a:solidFill>
                  <a:srgbClr val="54270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endParaRPr>
            </a:p>
            <a:p>
              <a:r>
                <a:rPr lang="ja-JP" altLang="en-US" sz="4800" b="1" cap="none" spc="0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　　新米の美味しさをお早めにどうぞ！</a:t>
              </a:r>
            </a:p>
          </p:txBody>
        </p:sp>
        <p:pic>
          <p:nvPicPr>
            <p:cNvPr id="15" name="図 14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4EC97E24-6566-0E1A-6F13-8EDF65574A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0065" b="83004" l="30942" r="69119">
                          <a14:foregroundMark x1="56434" y1="21639" x2="56434" y2="21639"/>
                          <a14:foregroundMark x1="57251" y1="21397" x2="57402" y2="20065"/>
                          <a14:foregroundMark x1="61913" y1="30925" x2="61913" y2="27372"/>
                          <a14:foregroundMark x1="66394" y1="40008" x2="66394" y2="37344"/>
                          <a14:foregroundMark x1="33485" y1="69035" x2="33333" y2="71901"/>
                          <a14:foregroundMark x1="37481" y1="80097" x2="36482" y2="79209"/>
                          <a14:foregroundMark x1="49289" y1="63948" x2="49440" y2="70367"/>
                          <a14:foregroundMark x1="49622" y1="59265" x2="49622" y2="62616"/>
                          <a14:foregroundMark x1="51589" y1="63504" x2="53436" y2="63948"/>
                          <a14:foregroundMark x1="54102" y1="71700" x2="52437" y2="69237"/>
                          <a14:foregroundMark x1="44959" y1="71901" x2="46776" y2="68591"/>
                          <a14:foregroundMark x1="44626" y1="63343" x2="47926" y2="63060"/>
                          <a14:foregroundMark x1="45716" y1="57771" x2="46836" y2="59629"/>
                          <a14:foregroundMark x1="49743" y1="56560" x2="49652" y2="58660"/>
                          <a14:foregroundMark x1="53981" y1="57650" x2="51892" y2="59750"/>
                          <a14:foregroundMark x1="46866" y1="36092" x2="46624" y2="51756"/>
                          <a14:foregroundMark x1="52619" y1="36294" x2="50227" y2="41179"/>
                          <a14:foregroundMark x1="50227" y1="41179" x2="49500" y2="51756"/>
                          <a14:foregroundMark x1="51317" y1="41421" x2="54678" y2="41461"/>
                          <a14:foregroundMark x1="53678" y1="42551" x2="53497" y2="52200"/>
                          <a14:foregroundMark x1="66667" y1="41906" x2="66667" y2="41098"/>
                          <a14:foregroundMark x1="64366" y1="38393" x2="64608" y2="38393"/>
                          <a14:foregroundMark x1="66515" y1="35123" x2="66667" y2="36294"/>
                          <a14:foregroundMark x1="66515" y1="34356" x2="66515" y2="34639"/>
                          <a14:foregroundMark x1="37330" y1="83004" x2="37330" y2="830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86" t="14210" r="26094" b="11925"/>
            <a:stretch/>
          </p:blipFill>
          <p:spPr>
            <a:xfrm>
              <a:off x="721664" y="5605248"/>
              <a:ext cx="778489" cy="903767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19672DA-B0C3-7B1B-AE54-1BB66E729D97}"/>
              </a:ext>
            </a:extLst>
          </p:cNvPr>
          <p:cNvGrpSpPr/>
          <p:nvPr/>
        </p:nvGrpSpPr>
        <p:grpSpPr>
          <a:xfrm>
            <a:off x="1427876" y="18054168"/>
            <a:ext cx="12632645" cy="1653559"/>
            <a:chOff x="721664" y="7375575"/>
            <a:chExt cx="12632645" cy="165355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045ACFBE-623F-C11D-6EAC-3C6D9F597A32}"/>
                </a:ext>
              </a:extLst>
            </p:cNvPr>
            <p:cNvSpPr/>
            <p:nvPr/>
          </p:nvSpPr>
          <p:spPr>
            <a:xfrm>
              <a:off x="1397190" y="7459474"/>
              <a:ext cx="1195711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4800" b="1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新米の美味しさは精米からの鮮度です</a:t>
              </a:r>
              <a:endParaRPr lang="en-US" altLang="ja-JP" sz="4800" b="1" dirty="0">
                <a:ln w="0"/>
                <a:solidFill>
                  <a:srgbClr val="54270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endParaRPr>
            </a:p>
            <a:p>
              <a:r>
                <a:rPr lang="ja-JP" altLang="en-US" sz="4800" b="1" cap="none" spc="0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　　早めに食べ切る</a:t>
              </a:r>
              <a:r>
                <a:rPr lang="ja-JP" altLang="en-US" sz="4800" b="1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５</a:t>
              </a:r>
              <a:r>
                <a:rPr lang="en-US" altLang="ja-JP" sz="4800" b="1" cap="none" spc="0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kg</a:t>
              </a:r>
              <a:r>
                <a:rPr lang="ja-JP" altLang="en-US" sz="4800" b="1" cap="none" spc="0" dirty="0">
                  <a:ln w="0"/>
                  <a:solidFill>
                    <a:srgbClr val="54270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正楷書体-PRO" panose="03000600000000000000" pitchFamily="66" charset="-128"/>
                  <a:ea typeface="HG正楷書体-PRO" panose="03000600000000000000" pitchFamily="66" charset="-128"/>
                </a:rPr>
                <a:t>がおすすめです！</a:t>
              </a:r>
            </a:p>
          </p:txBody>
        </p:sp>
        <p:pic>
          <p:nvPicPr>
            <p:cNvPr id="16" name="図 15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4C73A034-E738-AE4A-1749-0CA42A3EB5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0065" b="83004" l="30942" r="69119">
                          <a14:foregroundMark x1="56434" y1="21639" x2="56434" y2="21639"/>
                          <a14:foregroundMark x1="57251" y1="21397" x2="57402" y2="20065"/>
                          <a14:foregroundMark x1="61913" y1="30925" x2="61913" y2="27372"/>
                          <a14:foregroundMark x1="66394" y1="40008" x2="66394" y2="37344"/>
                          <a14:foregroundMark x1="33485" y1="69035" x2="33333" y2="71901"/>
                          <a14:foregroundMark x1="37481" y1="80097" x2="36482" y2="79209"/>
                          <a14:foregroundMark x1="49289" y1="63948" x2="49440" y2="70367"/>
                          <a14:foregroundMark x1="49622" y1="59265" x2="49622" y2="62616"/>
                          <a14:foregroundMark x1="51589" y1="63504" x2="53436" y2="63948"/>
                          <a14:foregroundMark x1="54102" y1="71700" x2="52437" y2="69237"/>
                          <a14:foregroundMark x1="44959" y1="71901" x2="46776" y2="68591"/>
                          <a14:foregroundMark x1="44626" y1="63343" x2="47926" y2="63060"/>
                          <a14:foregroundMark x1="45716" y1="57771" x2="46836" y2="59629"/>
                          <a14:foregroundMark x1="49743" y1="56560" x2="49652" y2="58660"/>
                          <a14:foregroundMark x1="53981" y1="57650" x2="51892" y2="59750"/>
                          <a14:foregroundMark x1="46866" y1="36092" x2="46624" y2="51756"/>
                          <a14:foregroundMark x1="52619" y1="36294" x2="50227" y2="41179"/>
                          <a14:foregroundMark x1="50227" y1="41179" x2="49500" y2="51756"/>
                          <a14:foregroundMark x1="51317" y1="41421" x2="54678" y2="41461"/>
                          <a14:foregroundMark x1="53678" y1="42551" x2="53497" y2="52200"/>
                          <a14:foregroundMark x1="66667" y1="41906" x2="66667" y2="41098"/>
                          <a14:foregroundMark x1="64366" y1="38393" x2="64608" y2="38393"/>
                          <a14:foregroundMark x1="66515" y1="35123" x2="66667" y2="36294"/>
                          <a14:foregroundMark x1="66515" y1="34356" x2="66515" y2="34639"/>
                          <a14:foregroundMark x1="37330" y1="83004" x2="37330" y2="830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86" t="14210" r="26094" b="11925"/>
            <a:stretch/>
          </p:blipFill>
          <p:spPr>
            <a:xfrm>
              <a:off x="721664" y="7375575"/>
              <a:ext cx="778489" cy="903767"/>
            </a:xfrm>
            <a:prstGeom prst="rect">
              <a:avLst/>
            </a:prstGeom>
          </p:spPr>
        </p:pic>
      </p:grp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DAD8A69-FA6D-EC35-FAF4-AD354A0578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20" b="74200" l="7561" r="93639">
                        <a14:foregroundMark x1="61056" y1="61760" x2="61056" y2="61760"/>
                        <a14:foregroundMark x1="51185" y1="60880" x2="49625" y2="60720"/>
                        <a14:foregroundMark x1="47595" y1="62858" x2="52475" y2="60200"/>
                        <a14:foregroundMark x1="42707" y1="65520" x2="45899" y2="63782"/>
                        <a14:foregroundMark x1="41164" y1="66360" x2="42707" y2="65520"/>
                        <a14:foregroundMark x1="52475" y1="60200" x2="53492" y2="60138"/>
                        <a14:foregroundMark x1="55986" y1="60320" x2="55986" y2="60320"/>
                        <a14:foregroundMark x1="56016" y1="60480" x2="56016" y2="60480"/>
                        <a14:foregroundMark x1="56016" y1="60480" x2="56016" y2="60480"/>
                        <a14:foregroundMark x1="25083" y1="58120" x2="34713" y2="50000"/>
                        <a14:foregroundMark x1="34713" y1="50000" x2="36184" y2="49800"/>
                        <a14:foregroundMark x1="54725" y1="53560" x2="54665" y2="53200"/>
                        <a14:foregroundMark x1="57726" y1="40120" x2="62473" y2="41757"/>
                        <a14:foregroundMark x1="71045" y1="46240" x2="72337" y2="47640"/>
                        <a14:foregroundMark x1="21604" y1="65855" x2="22952" y2="64760"/>
                        <a14:foregroundMark x1="16899" y1="69677" x2="17576" y2="69127"/>
                        <a14:foregroundMark x1="13201" y1="72680" x2="15520" y2="70796"/>
                        <a14:foregroundMark x1="34413" y1="67480" x2="37924" y2="70400"/>
                        <a14:foregroundMark x1="18542" y1="55640" x2="18842" y2="55480"/>
                        <a14:foregroundMark x1="36724" y1="60320" x2="35824" y2="60320"/>
                        <a14:foregroundMark x1="46415" y1="36240" x2="46565" y2="36160"/>
                        <a14:foregroundMark x1="76478" y1="38560" x2="76868" y2="39240"/>
                        <a14:foregroundMark x1="74167" y1="62360" x2="74647" y2="63080"/>
                        <a14:foregroundMark x1="69787" y1="67640" x2="69157" y2="67440"/>
                        <a14:foregroundMark x1="84128" y1="50200" x2="84128" y2="50200"/>
                        <a14:foregroundMark x1="38734" y1="72160" x2="38734" y2="72160"/>
                        <a14:foregroundMark x1="39334" y1="73480" x2="39334" y2="73480"/>
                        <a14:foregroundMark x1="92889" y1="62200" x2="92889" y2="62200"/>
                        <a14:foregroundMark x1="93699" y1="63360" x2="93699" y2="63360"/>
                        <a14:foregroundMark x1="9121" y1="42280" x2="9121" y2="42280"/>
                        <a14:foregroundMark x1="8881" y1="55360" x2="7561" y2="58640"/>
                        <a14:foregroundMark x1="52145" y1="42520" x2="52145" y2="42520"/>
                        <a14:foregroundMark x1="51485" y1="41400" x2="51485" y2="41400"/>
                        <a14:foregroundMark x1="47105" y1="62000" x2="47105" y2="62000"/>
                        <a14:foregroundMark x1="46205" y1="62800" x2="46205" y2="62800"/>
                        <a14:foregroundMark x1="49025" y1="61760" x2="48875" y2="61400"/>
                        <a14:foregroundMark x1="45695" y1="61200" x2="45695" y2="61200"/>
                        <a14:foregroundMark x1="48425" y1="59920" x2="48215" y2="60120"/>
                        <a14:foregroundMark x1="50645" y1="59720" x2="51275" y2="59720"/>
                        <a14:foregroundMark x1="54215" y1="59120" x2="54515" y2="59120"/>
                        <a14:backgroundMark x1="18782" y1="68400" x2="18692" y2="68520"/>
                        <a14:backgroundMark x1="19352" y1="67840" x2="17492" y2="69000"/>
                        <a14:backgroundMark x1="25653" y1="65320" x2="32283" y2="67640"/>
                        <a14:backgroundMark x1="24932" y1="65320" x2="24932" y2="65320"/>
                        <a14:backgroundMark x1="32703" y1="67120" x2="32703" y2="67120"/>
                        <a14:backgroundMark x1="19862" y1="67120" x2="19862" y2="67120"/>
                        <a14:backgroundMark x1="16832" y1="69600" x2="16592" y2="69880"/>
                        <a14:backgroundMark x1="20672" y1="67240" x2="20672" y2="67200"/>
                        <a14:backgroundMark x1="19802" y1="67040" x2="19592" y2="67640"/>
                        <a14:backgroundMark x1="19592" y1="67640" x2="19592" y2="67640"/>
                        <a14:backgroundMark x1="20972" y1="66920" x2="20972" y2="66920"/>
                        <a14:backgroundMark x1="21062" y1="66640" x2="20402" y2="66720"/>
                        <a14:backgroundMark x1="20912" y1="66640" x2="21512" y2="66120"/>
                        <a14:backgroundMark x1="16232" y1="70320" x2="15662" y2="70960"/>
                        <a14:backgroundMark x1="44824" y1="62960" x2="44824" y2="62960"/>
                        <a14:backgroundMark x1="45755" y1="64160" x2="47465" y2="63200"/>
                        <a14:backgroundMark x1="48125" y1="62560" x2="49475" y2="61800"/>
                        <a14:backgroundMark x1="44674" y1="64480" x2="46295" y2="64280"/>
                        <a14:backgroundMark x1="43474" y1="65520" x2="43474" y2="65520"/>
                        <a14:backgroundMark x1="51425" y1="60720" x2="51425" y2="60720"/>
                        <a14:backgroundMark x1="53345" y1="60480" x2="54215" y2="60280"/>
                        <a14:backgroundMark x1="62376" y1="41920" x2="66697" y2="43800"/>
                        <a14:backgroundMark x1="67207" y1="43560" x2="67207" y2="43560"/>
                        <a14:backgroundMark x1="62076" y1="41680" x2="62076" y2="41680"/>
                        <a14:backgroundMark x1="70627" y1="46240" x2="70627" y2="46240"/>
                        <a14:backgroundMark x1="70477" y1="45960" x2="70237" y2="45960"/>
                        <a14:backgroundMark x1="61716" y1="41800" x2="61716" y2="41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40" b="20685"/>
          <a:stretch/>
        </p:blipFill>
        <p:spPr>
          <a:xfrm>
            <a:off x="11189172" y="6740218"/>
            <a:ext cx="3029606" cy="115610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09D594D-6009-A5AE-0FE6-DA31F6DD873B}"/>
              </a:ext>
            </a:extLst>
          </p:cNvPr>
          <p:cNvSpPr/>
          <p:nvPr/>
        </p:nvSpPr>
        <p:spPr>
          <a:xfrm>
            <a:off x="1681876" y="8245337"/>
            <a:ext cx="5288627" cy="3170099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20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美味</a:t>
            </a:r>
            <a:endParaRPr lang="en-US" altLang="ja-JP" sz="20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7DA224B-5A10-B99D-842C-BC0F91D5DEAF}"/>
              </a:ext>
            </a:extLst>
          </p:cNvPr>
          <p:cNvSpPr/>
          <p:nvPr/>
        </p:nvSpPr>
        <p:spPr>
          <a:xfrm>
            <a:off x="8387701" y="8829807"/>
            <a:ext cx="2480167" cy="2862322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8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い</a:t>
            </a:r>
            <a:endParaRPr lang="en-US" altLang="ja-JP" sz="18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6448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810</TotalTime>
  <Words>70</Words>
  <Application>Microsoft Office PowerPoint</Application>
  <PresentationFormat>ユーザー設定</PresentationFormat>
  <Paragraphs>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HGP行書体</vt:lpstr>
      <vt:lpstr>HG正楷書体-PRO</vt:lpstr>
      <vt:lpstr>白舟極太楷書教漢</vt:lpstr>
      <vt:lpstr>有澤行書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9</cp:revision>
  <cp:lastPrinted>2023-09-05T06:02:28Z</cp:lastPrinted>
  <dcterms:created xsi:type="dcterms:W3CDTF">2023-09-03T10:28:44Z</dcterms:created>
  <dcterms:modified xsi:type="dcterms:W3CDTF">2023-09-07T06:41:18Z</dcterms:modified>
</cp:coreProperties>
</file>