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jpg" ContentType="image/jpeg"/>
  <Default Extension="rels" ContentType="application/vnd.openxmlformats-package.relationships+xml"/>
  <Default Extension="vml" ContentType="application/vnd.openxmlformats-officedocument.vmlDrawing"/>
  <Default Extension="xlsx" ContentType="application/vnd.openxmlformats-officedocument.spreadsheetml.sheet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72" r:id="rId1"/>
  </p:sldMasterIdLst>
  <p:sldIdLst>
    <p:sldId id="375" r:id="rId2"/>
    <p:sldId id="281" r:id="rId3"/>
    <p:sldId id="265" r:id="rId4"/>
    <p:sldId id="383" r:id="rId5"/>
    <p:sldId id="384" r:id="rId6"/>
    <p:sldId id="385" r:id="rId7"/>
    <p:sldId id="386" r:id="rId8"/>
    <p:sldId id="387" r:id="rId9"/>
    <p:sldId id="286" r:id="rId10"/>
    <p:sldId id="388" r:id="rId11"/>
    <p:sldId id="389" r:id="rId12"/>
    <p:sldId id="287" r:id="rId13"/>
    <p:sldId id="390" r:id="rId14"/>
    <p:sldId id="391" r:id="rId15"/>
    <p:sldId id="392" r:id="rId16"/>
    <p:sldId id="393" r:id="rId17"/>
    <p:sldId id="394" r:id="rId18"/>
    <p:sldId id="292" r:id="rId19"/>
    <p:sldId id="395" r:id="rId20"/>
    <p:sldId id="396" r:id="rId21"/>
    <p:sldId id="293" r:id="rId22"/>
    <p:sldId id="397" r:id="rId23"/>
    <p:sldId id="398" r:id="rId24"/>
    <p:sldId id="296" r:id="rId25"/>
    <p:sldId id="399" r:id="rId26"/>
    <p:sldId id="300" r:id="rId27"/>
    <p:sldId id="299" r:id="rId28"/>
    <p:sldId id="400" r:id="rId29"/>
    <p:sldId id="401" r:id="rId30"/>
    <p:sldId id="280" r:id="rId31"/>
    <p:sldId id="332" r:id="rId32"/>
    <p:sldId id="333" r:id="rId33"/>
    <p:sldId id="404" r:id="rId34"/>
    <p:sldId id="405" r:id="rId35"/>
    <p:sldId id="406" r:id="rId36"/>
    <p:sldId id="339" r:id="rId37"/>
    <p:sldId id="402" r:id="rId38"/>
    <p:sldId id="403" r:id="rId39"/>
    <p:sldId id="407" r:id="rId40"/>
    <p:sldId id="408" r:id="rId41"/>
    <p:sldId id="340" r:id="rId42"/>
    <p:sldId id="409" r:id="rId43"/>
    <p:sldId id="410" r:id="rId44"/>
    <p:sldId id="411" r:id="rId45"/>
    <p:sldId id="346" r:id="rId46"/>
    <p:sldId id="412" r:id="rId47"/>
    <p:sldId id="413" r:id="rId48"/>
    <p:sldId id="414" r:id="rId49"/>
    <p:sldId id="418" r:id="rId50"/>
    <p:sldId id="347" r:id="rId51"/>
    <p:sldId id="416" r:id="rId52"/>
    <p:sldId id="348" r:id="rId53"/>
    <p:sldId id="419" r:id="rId54"/>
    <p:sldId id="420" r:id="rId55"/>
    <p:sldId id="421" r:id="rId56"/>
    <p:sldId id="352" r:id="rId57"/>
    <p:sldId id="422" r:id="rId58"/>
    <p:sldId id="423" r:id="rId59"/>
    <p:sldId id="356" r:id="rId60"/>
    <p:sldId id="425" r:id="rId61"/>
    <p:sldId id="424" r:id="rId62"/>
    <p:sldId id="358" r:id="rId63"/>
    <p:sldId id="426" r:id="rId64"/>
    <p:sldId id="427" r:id="rId65"/>
    <p:sldId id="429" r:id="rId66"/>
    <p:sldId id="430" r:id="rId67"/>
    <p:sldId id="431" r:id="rId68"/>
    <p:sldId id="364" r:id="rId69"/>
    <p:sldId id="365" r:id="rId70"/>
    <p:sldId id="366" r:id="rId71"/>
    <p:sldId id="370" r:id="rId72"/>
    <p:sldId id="367" r:id="rId73"/>
    <p:sldId id="373" r:id="rId74"/>
    <p:sldId id="368" r:id="rId75"/>
    <p:sldId id="369" r:id="rId76"/>
    <p:sldId id="374" r:id="rId77"/>
    <p:sldId id="372" r:id="rId78"/>
  </p:sldIdLst>
  <p:sldSz cx="9906000" cy="6858000" type="A4"/>
  <p:notesSz cx="6858000" cy="9945688"/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中間スタイル 2 - アクセント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20016" autoAdjust="0"/>
    <p:restoredTop sz="94660"/>
  </p:normalViewPr>
  <p:slideViewPr>
    <p:cSldViewPr snapToGrid="0">
      <p:cViewPr varScale="1">
        <p:scale>
          <a:sx n="91" d="100"/>
          <a:sy n="91" d="100"/>
        </p:scale>
        <p:origin x="96" y="342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16" Type="http://schemas.openxmlformats.org/officeDocument/2006/relationships/slide" Target="slides/slide15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74" Type="http://schemas.openxmlformats.org/officeDocument/2006/relationships/slide" Target="slides/slide73.xml"/><Relationship Id="rId79" Type="http://schemas.openxmlformats.org/officeDocument/2006/relationships/presProps" Target="presProps.xml"/><Relationship Id="rId5" Type="http://schemas.openxmlformats.org/officeDocument/2006/relationships/slide" Target="slides/slide4.xml"/><Relationship Id="rId61" Type="http://schemas.openxmlformats.org/officeDocument/2006/relationships/slide" Target="slides/slide60.xml"/><Relationship Id="rId82" Type="http://schemas.openxmlformats.org/officeDocument/2006/relationships/tableStyles" Target="tableStyles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slide" Target="slides/slide55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77" Type="http://schemas.openxmlformats.org/officeDocument/2006/relationships/slide" Target="slides/slide76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80" Type="http://schemas.openxmlformats.org/officeDocument/2006/relationships/viewProps" Target="viewProps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67" Type="http://schemas.openxmlformats.org/officeDocument/2006/relationships/slide" Target="slides/slide66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81" Type="http://schemas.openxmlformats.org/officeDocument/2006/relationships/theme" Target="theme/theme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/Relationships>
</file>

<file path=ppt/drawings/_rels/vmlDrawing1.vml.rels><?xml version="1.0" encoding="UTF-8" standalone="yes"?>
<Relationships xmlns="http://schemas.openxmlformats.org/package/2006/relationships"><Relationship Id="rId1" Type="http://schemas.openxmlformats.org/officeDocument/2006/relationships/image" Target="../media/image33.emf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タイトル スライド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742950" y="1122363"/>
            <a:ext cx="84201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ja-JP" altLang="en-US"/>
              <a:t>マスター タイトルの書式設定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238250" y="3602038"/>
            <a:ext cx="74295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ja-JP" altLang="en-US"/>
              <a:t>マスター サブタイトルの書式設定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A50AF18-9C7D-486F-AE43-4367EDF0004E}" type="datetimeFigureOut">
              <a:rPr kumimoji="1" lang="ja-JP" altLang="en-US" smtClean="0"/>
              <a:t>2021/11/19</a:t>
            </a:fld>
            <a:endParaRPr kumimoji="1" lang="ja-JP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B7AFB0F-0AE6-4BD4-AA0F-6F6C6EEBEF3E}" type="slidenum">
              <a:rPr kumimoji="1" lang="ja-JP" altLang="en-US" smtClean="0"/>
              <a:t>‹#›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919674515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タイトルとコンテンツ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マスター タイトルの書式設定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ja-JP" altLang="en-US"/>
              <a:t>マスター テキストの書式設定</a:t>
            </a:r>
          </a:p>
          <a:p>
            <a:pPr lvl="1"/>
            <a:r>
              <a:rPr lang="ja-JP" altLang="en-US"/>
              <a:t>第 </a:t>
            </a:r>
            <a:r>
              <a:rPr lang="en-US" altLang="ja-JP"/>
              <a:t>2 </a:t>
            </a:r>
            <a:r>
              <a:rPr lang="ja-JP" altLang="en-US"/>
              <a:t>レベル</a:t>
            </a:r>
          </a:p>
          <a:p>
            <a:pPr lvl="2"/>
            <a:r>
              <a:rPr lang="ja-JP" altLang="en-US"/>
              <a:t>第 </a:t>
            </a:r>
            <a:r>
              <a:rPr lang="en-US" altLang="ja-JP"/>
              <a:t>3 </a:t>
            </a:r>
            <a:r>
              <a:rPr lang="ja-JP" altLang="en-US"/>
              <a:t>レベル</a:t>
            </a:r>
          </a:p>
          <a:p>
            <a:pPr lvl="3"/>
            <a:r>
              <a:rPr lang="ja-JP" altLang="en-US"/>
              <a:t>第 </a:t>
            </a:r>
            <a:r>
              <a:rPr lang="en-US" altLang="ja-JP"/>
              <a:t>4 </a:t>
            </a:r>
            <a:r>
              <a:rPr lang="ja-JP" altLang="en-US"/>
              <a:t>レベル</a:t>
            </a:r>
          </a:p>
          <a:p>
            <a:pPr lvl="4"/>
            <a:r>
              <a:rPr lang="ja-JP" altLang="en-US"/>
              <a:t>第 </a:t>
            </a:r>
            <a:r>
              <a:rPr lang="en-US" altLang="ja-JP"/>
              <a:t>5 </a:t>
            </a:r>
            <a:r>
              <a:rPr lang="ja-JP" altLang="en-US"/>
              <a:t>レベル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A50AF18-9C7D-486F-AE43-4367EDF0004E}" type="datetimeFigureOut">
              <a:rPr kumimoji="1" lang="ja-JP" altLang="en-US" smtClean="0"/>
              <a:t>2021/11/19</a:t>
            </a:fld>
            <a:endParaRPr kumimoji="1" lang="ja-JP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B7AFB0F-0AE6-4BD4-AA0F-6F6C6EEBEF3E}" type="slidenum">
              <a:rPr kumimoji="1" lang="ja-JP" altLang="en-US" smtClean="0"/>
              <a:t>‹#›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668389762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セクション見出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75879" y="1709740"/>
            <a:ext cx="8543925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ja-JP" altLang="en-US"/>
              <a:t>マスター タイトルの書式設定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75879" y="4589465"/>
            <a:ext cx="8543925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/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ja-JP" altLang="en-US"/>
              <a:t>マスター テキストの書式設定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A50AF18-9C7D-486F-AE43-4367EDF0004E}" type="datetimeFigureOut">
              <a:rPr kumimoji="1" lang="ja-JP" altLang="en-US" smtClean="0"/>
              <a:t>2021/11/19</a:t>
            </a:fld>
            <a:endParaRPr kumimoji="1" lang="ja-JP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B7AFB0F-0AE6-4BD4-AA0F-6F6C6EEBEF3E}" type="slidenum">
              <a:rPr kumimoji="1" lang="ja-JP" altLang="en-US" smtClean="0"/>
              <a:t>‹#›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4145229006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2 つのコンテンツ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マスター タイトルの書式設定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81038" y="1825625"/>
            <a:ext cx="4210050" cy="4351338"/>
          </a:xfrm>
        </p:spPr>
        <p:txBody>
          <a:bodyPr/>
          <a:lstStyle/>
          <a:p>
            <a:pPr lvl="0"/>
            <a:r>
              <a:rPr lang="ja-JP" altLang="en-US"/>
              <a:t>マスター テキストの書式設定</a:t>
            </a:r>
          </a:p>
          <a:p>
            <a:pPr lvl="1"/>
            <a:r>
              <a:rPr lang="ja-JP" altLang="en-US"/>
              <a:t>第 </a:t>
            </a:r>
            <a:r>
              <a:rPr lang="en-US" altLang="ja-JP"/>
              <a:t>2 </a:t>
            </a:r>
            <a:r>
              <a:rPr lang="ja-JP" altLang="en-US"/>
              <a:t>レベル</a:t>
            </a:r>
          </a:p>
          <a:p>
            <a:pPr lvl="2"/>
            <a:r>
              <a:rPr lang="ja-JP" altLang="en-US"/>
              <a:t>第 </a:t>
            </a:r>
            <a:r>
              <a:rPr lang="en-US" altLang="ja-JP"/>
              <a:t>3 </a:t>
            </a:r>
            <a:r>
              <a:rPr lang="ja-JP" altLang="en-US"/>
              <a:t>レベル</a:t>
            </a:r>
          </a:p>
          <a:p>
            <a:pPr lvl="3"/>
            <a:r>
              <a:rPr lang="ja-JP" altLang="en-US"/>
              <a:t>第 </a:t>
            </a:r>
            <a:r>
              <a:rPr lang="en-US" altLang="ja-JP"/>
              <a:t>4 </a:t>
            </a:r>
            <a:r>
              <a:rPr lang="ja-JP" altLang="en-US"/>
              <a:t>レベル</a:t>
            </a:r>
          </a:p>
          <a:p>
            <a:pPr lvl="4"/>
            <a:r>
              <a:rPr lang="ja-JP" altLang="en-US"/>
              <a:t>第 </a:t>
            </a:r>
            <a:r>
              <a:rPr lang="en-US" altLang="ja-JP"/>
              <a:t>5 </a:t>
            </a:r>
            <a:r>
              <a:rPr lang="ja-JP" altLang="en-US"/>
              <a:t>レベル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014913" y="1825625"/>
            <a:ext cx="4210050" cy="4351338"/>
          </a:xfrm>
        </p:spPr>
        <p:txBody>
          <a:bodyPr/>
          <a:lstStyle/>
          <a:p>
            <a:pPr lvl="0"/>
            <a:r>
              <a:rPr lang="ja-JP" altLang="en-US"/>
              <a:t>マスター テキストの書式設定</a:t>
            </a:r>
          </a:p>
          <a:p>
            <a:pPr lvl="1"/>
            <a:r>
              <a:rPr lang="ja-JP" altLang="en-US"/>
              <a:t>第 </a:t>
            </a:r>
            <a:r>
              <a:rPr lang="en-US" altLang="ja-JP"/>
              <a:t>2 </a:t>
            </a:r>
            <a:r>
              <a:rPr lang="ja-JP" altLang="en-US"/>
              <a:t>レベル</a:t>
            </a:r>
          </a:p>
          <a:p>
            <a:pPr lvl="2"/>
            <a:r>
              <a:rPr lang="ja-JP" altLang="en-US"/>
              <a:t>第 </a:t>
            </a:r>
            <a:r>
              <a:rPr lang="en-US" altLang="ja-JP"/>
              <a:t>3 </a:t>
            </a:r>
            <a:r>
              <a:rPr lang="ja-JP" altLang="en-US"/>
              <a:t>レベル</a:t>
            </a:r>
          </a:p>
          <a:p>
            <a:pPr lvl="3"/>
            <a:r>
              <a:rPr lang="ja-JP" altLang="en-US"/>
              <a:t>第 </a:t>
            </a:r>
            <a:r>
              <a:rPr lang="en-US" altLang="ja-JP"/>
              <a:t>4 </a:t>
            </a:r>
            <a:r>
              <a:rPr lang="ja-JP" altLang="en-US"/>
              <a:t>レベル</a:t>
            </a:r>
          </a:p>
          <a:p>
            <a:pPr lvl="4"/>
            <a:r>
              <a:rPr lang="ja-JP" altLang="en-US"/>
              <a:t>第 </a:t>
            </a:r>
            <a:r>
              <a:rPr lang="en-US" altLang="ja-JP"/>
              <a:t>5 </a:t>
            </a:r>
            <a:r>
              <a:rPr lang="ja-JP" altLang="en-US"/>
              <a:t>レベル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A50AF18-9C7D-486F-AE43-4367EDF0004E}" type="datetimeFigureOut">
              <a:rPr kumimoji="1" lang="ja-JP" altLang="en-US" smtClean="0"/>
              <a:t>2021/11/19</a:t>
            </a:fld>
            <a:endParaRPr kumimoji="1" lang="ja-JP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B7AFB0F-0AE6-4BD4-AA0F-6F6C6EEBEF3E}" type="slidenum">
              <a:rPr kumimoji="1" lang="ja-JP" altLang="en-US" smtClean="0"/>
              <a:t>‹#›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4268365245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2328" y="365127"/>
            <a:ext cx="8543925" cy="1325563"/>
          </a:xfrm>
        </p:spPr>
        <p:txBody>
          <a:bodyPr/>
          <a:lstStyle/>
          <a:p>
            <a:r>
              <a:rPr lang="ja-JP" altLang="en-US"/>
              <a:t>マスター タイトルの書式設定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82329" y="1681163"/>
            <a:ext cx="4190702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ja-JP" altLang="en-US"/>
              <a:t>マスター テキストの書式設定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82329" y="2505075"/>
            <a:ext cx="4190702" cy="3684588"/>
          </a:xfrm>
        </p:spPr>
        <p:txBody>
          <a:bodyPr/>
          <a:lstStyle/>
          <a:p>
            <a:pPr lvl="0"/>
            <a:r>
              <a:rPr lang="ja-JP" altLang="en-US"/>
              <a:t>マスター テキストの書式設定</a:t>
            </a:r>
          </a:p>
          <a:p>
            <a:pPr lvl="1"/>
            <a:r>
              <a:rPr lang="ja-JP" altLang="en-US"/>
              <a:t>第 </a:t>
            </a:r>
            <a:r>
              <a:rPr lang="en-US" altLang="ja-JP"/>
              <a:t>2 </a:t>
            </a:r>
            <a:r>
              <a:rPr lang="ja-JP" altLang="en-US"/>
              <a:t>レベル</a:t>
            </a:r>
          </a:p>
          <a:p>
            <a:pPr lvl="2"/>
            <a:r>
              <a:rPr lang="ja-JP" altLang="en-US"/>
              <a:t>第 </a:t>
            </a:r>
            <a:r>
              <a:rPr lang="en-US" altLang="ja-JP"/>
              <a:t>3 </a:t>
            </a:r>
            <a:r>
              <a:rPr lang="ja-JP" altLang="en-US"/>
              <a:t>レベル</a:t>
            </a:r>
          </a:p>
          <a:p>
            <a:pPr lvl="3"/>
            <a:r>
              <a:rPr lang="ja-JP" altLang="en-US"/>
              <a:t>第 </a:t>
            </a:r>
            <a:r>
              <a:rPr lang="en-US" altLang="ja-JP"/>
              <a:t>4 </a:t>
            </a:r>
            <a:r>
              <a:rPr lang="ja-JP" altLang="en-US"/>
              <a:t>レベル</a:t>
            </a:r>
          </a:p>
          <a:p>
            <a:pPr lvl="4"/>
            <a:r>
              <a:rPr lang="ja-JP" altLang="en-US"/>
              <a:t>第 </a:t>
            </a:r>
            <a:r>
              <a:rPr lang="en-US" altLang="ja-JP"/>
              <a:t>5 </a:t>
            </a:r>
            <a:r>
              <a:rPr lang="ja-JP" altLang="en-US"/>
              <a:t>レベル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014913" y="1681163"/>
            <a:ext cx="4211340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ja-JP" altLang="en-US"/>
              <a:t>マスター テキストの書式設定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014913" y="2505075"/>
            <a:ext cx="4211340" cy="3684588"/>
          </a:xfrm>
        </p:spPr>
        <p:txBody>
          <a:bodyPr/>
          <a:lstStyle/>
          <a:p>
            <a:pPr lvl="0"/>
            <a:r>
              <a:rPr lang="ja-JP" altLang="en-US"/>
              <a:t>マスター テキストの書式設定</a:t>
            </a:r>
          </a:p>
          <a:p>
            <a:pPr lvl="1"/>
            <a:r>
              <a:rPr lang="ja-JP" altLang="en-US"/>
              <a:t>第 </a:t>
            </a:r>
            <a:r>
              <a:rPr lang="en-US" altLang="ja-JP"/>
              <a:t>2 </a:t>
            </a:r>
            <a:r>
              <a:rPr lang="ja-JP" altLang="en-US"/>
              <a:t>レベル</a:t>
            </a:r>
          </a:p>
          <a:p>
            <a:pPr lvl="2"/>
            <a:r>
              <a:rPr lang="ja-JP" altLang="en-US"/>
              <a:t>第 </a:t>
            </a:r>
            <a:r>
              <a:rPr lang="en-US" altLang="ja-JP"/>
              <a:t>3 </a:t>
            </a:r>
            <a:r>
              <a:rPr lang="ja-JP" altLang="en-US"/>
              <a:t>レベル</a:t>
            </a:r>
          </a:p>
          <a:p>
            <a:pPr lvl="3"/>
            <a:r>
              <a:rPr lang="ja-JP" altLang="en-US"/>
              <a:t>第 </a:t>
            </a:r>
            <a:r>
              <a:rPr lang="en-US" altLang="ja-JP"/>
              <a:t>4 </a:t>
            </a:r>
            <a:r>
              <a:rPr lang="ja-JP" altLang="en-US"/>
              <a:t>レベル</a:t>
            </a:r>
          </a:p>
          <a:p>
            <a:pPr lvl="4"/>
            <a:r>
              <a:rPr lang="ja-JP" altLang="en-US"/>
              <a:t>第 </a:t>
            </a:r>
            <a:r>
              <a:rPr lang="en-US" altLang="ja-JP"/>
              <a:t>5 </a:t>
            </a:r>
            <a:r>
              <a:rPr lang="ja-JP" altLang="en-US"/>
              <a:t>レベル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A50AF18-9C7D-486F-AE43-4367EDF0004E}" type="datetimeFigureOut">
              <a:rPr kumimoji="1" lang="ja-JP" altLang="en-US" smtClean="0"/>
              <a:t>2021/11/19</a:t>
            </a:fld>
            <a:endParaRPr kumimoji="1" lang="ja-JP" alt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B7AFB0F-0AE6-4BD4-AA0F-6F6C6EEBEF3E}" type="slidenum">
              <a:rPr kumimoji="1" lang="ja-JP" altLang="en-US" smtClean="0"/>
              <a:t>‹#›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869295878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タイトルのみ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マスター タイトルの書式設定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A50AF18-9C7D-486F-AE43-4367EDF0004E}" type="datetimeFigureOut">
              <a:rPr kumimoji="1" lang="ja-JP" altLang="en-US" smtClean="0"/>
              <a:t>2021/11/19</a:t>
            </a:fld>
            <a:endParaRPr kumimoji="1" lang="ja-JP" alt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B7AFB0F-0AE6-4BD4-AA0F-6F6C6EEBEF3E}" type="slidenum">
              <a:rPr kumimoji="1" lang="ja-JP" altLang="en-US" smtClean="0"/>
              <a:t>‹#›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382576990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白紙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A50AF18-9C7D-486F-AE43-4367EDF0004E}" type="datetimeFigureOut">
              <a:rPr kumimoji="1" lang="ja-JP" altLang="en-US" smtClean="0"/>
              <a:t>2021/11/19</a:t>
            </a:fld>
            <a:endParaRPr kumimoji="1" lang="ja-JP" alt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B7AFB0F-0AE6-4BD4-AA0F-6F6C6EEBEF3E}" type="slidenum">
              <a:rPr kumimoji="1" lang="ja-JP" altLang="en-US" smtClean="0"/>
              <a:t>‹#›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960220441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タイトル付きのコンテンツ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2328" y="457200"/>
            <a:ext cx="3194943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ja-JP" altLang="en-US"/>
              <a:t>マスター タイトルの書式設定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211340" y="987427"/>
            <a:ext cx="5014913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ja-JP" altLang="en-US"/>
              <a:t>マスター テキストの書式設定</a:t>
            </a:r>
          </a:p>
          <a:p>
            <a:pPr lvl="1"/>
            <a:r>
              <a:rPr lang="ja-JP" altLang="en-US"/>
              <a:t>第 </a:t>
            </a:r>
            <a:r>
              <a:rPr lang="en-US" altLang="ja-JP"/>
              <a:t>2 </a:t>
            </a:r>
            <a:r>
              <a:rPr lang="ja-JP" altLang="en-US"/>
              <a:t>レベル</a:t>
            </a:r>
          </a:p>
          <a:p>
            <a:pPr lvl="2"/>
            <a:r>
              <a:rPr lang="ja-JP" altLang="en-US"/>
              <a:t>第 </a:t>
            </a:r>
            <a:r>
              <a:rPr lang="en-US" altLang="ja-JP"/>
              <a:t>3 </a:t>
            </a:r>
            <a:r>
              <a:rPr lang="ja-JP" altLang="en-US"/>
              <a:t>レベル</a:t>
            </a:r>
          </a:p>
          <a:p>
            <a:pPr lvl="3"/>
            <a:r>
              <a:rPr lang="ja-JP" altLang="en-US"/>
              <a:t>第 </a:t>
            </a:r>
            <a:r>
              <a:rPr lang="en-US" altLang="ja-JP"/>
              <a:t>4 </a:t>
            </a:r>
            <a:r>
              <a:rPr lang="ja-JP" altLang="en-US"/>
              <a:t>レベル</a:t>
            </a:r>
          </a:p>
          <a:p>
            <a:pPr lvl="4"/>
            <a:r>
              <a:rPr lang="ja-JP" altLang="en-US"/>
              <a:t>第 </a:t>
            </a:r>
            <a:r>
              <a:rPr lang="en-US" altLang="ja-JP"/>
              <a:t>5 </a:t>
            </a:r>
            <a:r>
              <a:rPr lang="ja-JP" altLang="en-US"/>
              <a:t>レベル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82328" y="2057400"/>
            <a:ext cx="3194943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ja-JP" altLang="en-US"/>
              <a:t>マスター テキストの書式設定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A50AF18-9C7D-486F-AE43-4367EDF0004E}" type="datetimeFigureOut">
              <a:rPr kumimoji="1" lang="ja-JP" altLang="en-US" smtClean="0"/>
              <a:t>2021/11/19</a:t>
            </a:fld>
            <a:endParaRPr kumimoji="1" lang="ja-JP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B7AFB0F-0AE6-4BD4-AA0F-6F6C6EEBEF3E}" type="slidenum">
              <a:rPr kumimoji="1" lang="ja-JP" altLang="en-US" smtClean="0"/>
              <a:t>‹#›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905743399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タイトル付きの図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2328" y="457200"/>
            <a:ext cx="3194943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ja-JP" altLang="en-US"/>
              <a:t>マスター タイトルの書式設定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4211340" y="987427"/>
            <a:ext cx="5014913" cy="4873625"/>
          </a:xfrm>
        </p:spPr>
        <p:txBody>
          <a:bodyPr anchor="t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ja-JP" altLang="en-US"/>
              <a:t>アイコンをクリックして図を追加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82328" y="2057400"/>
            <a:ext cx="3194943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ja-JP" altLang="en-US"/>
              <a:t>マスター テキストの書式設定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A50AF18-9C7D-486F-AE43-4367EDF0004E}" type="datetimeFigureOut">
              <a:rPr kumimoji="1" lang="ja-JP" altLang="en-US" smtClean="0"/>
              <a:t>2021/11/19</a:t>
            </a:fld>
            <a:endParaRPr kumimoji="1" lang="ja-JP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B7AFB0F-0AE6-4BD4-AA0F-6F6C6EEBEF3E}" type="slidenum">
              <a:rPr kumimoji="1" lang="ja-JP" altLang="en-US" smtClean="0"/>
              <a:t>‹#›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240304439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タイトルと縦書きテキスト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マスター タイトルの書式設定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ja-JP" altLang="en-US"/>
              <a:t>マスター テキストの書式設定</a:t>
            </a:r>
          </a:p>
          <a:p>
            <a:pPr lvl="1"/>
            <a:r>
              <a:rPr lang="ja-JP" altLang="en-US"/>
              <a:t>第 </a:t>
            </a:r>
            <a:r>
              <a:rPr lang="en-US" altLang="ja-JP"/>
              <a:t>2 </a:t>
            </a:r>
            <a:r>
              <a:rPr lang="ja-JP" altLang="en-US"/>
              <a:t>レベル</a:t>
            </a:r>
          </a:p>
          <a:p>
            <a:pPr lvl="2"/>
            <a:r>
              <a:rPr lang="ja-JP" altLang="en-US"/>
              <a:t>第 </a:t>
            </a:r>
            <a:r>
              <a:rPr lang="en-US" altLang="ja-JP"/>
              <a:t>3 </a:t>
            </a:r>
            <a:r>
              <a:rPr lang="ja-JP" altLang="en-US"/>
              <a:t>レベル</a:t>
            </a:r>
          </a:p>
          <a:p>
            <a:pPr lvl="3"/>
            <a:r>
              <a:rPr lang="ja-JP" altLang="en-US"/>
              <a:t>第 </a:t>
            </a:r>
            <a:r>
              <a:rPr lang="en-US" altLang="ja-JP"/>
              <a:t>4 </a:t>
            </a:r>
            <a:r>
              <a:rPr lang="ja-JP" altLang="en-US"/>
              <a:t>レベル</a:t>
            </a:r>
          </a:p>
          <a:p>
            <a:pPr lvl="4"/>
            <a:r>
              <a:rPr lang="ja-JP" altLang="en-US"/>
              <a:t>第 </a:t>
            </a:r>
            <a:r>
              <a:rPr lang="en-US" altLang="ja-JP"/>
              <a:t>5 </a:t>
            </a:r>
            <a:r>
              <a:rPr lang="ja-JP" altLang="en-US"/>
              <a:t>レベル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A50AF18-9C7D-486F-AE43-4367EDF0004E}" type="datetimeFigureOut">
              <a:rPr kumimoji="1" lang="ja-JP" altLang="en-US" smtClean="0"/>
              <a:t>2021/11/19</a:t>
            </a:fld>
            <a:endParaRPr kumimoji="1" lang="ja-JP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B7AFB0F-0AE6-4BD4-AA0F-6F6C6EEBEF3E}" type="slidenum">
              <a:rPr kumimoji="1" lang="ja-JP" altLang="en-US" smtClean="0"/>
              <a:t>‹#›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708009426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縦書きタイトルと&#10;縦書きテキスト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7088982" y="365125"/>
            <a:ext cx="2135981" cy="5811838"/>
          </a:xfrm>
        </p:spPr>
        <p:txBody>
          <a:bodyPr vert="eaVert"/>
          <a:lstStyle/>
          <a:p>
            <a:r>
              <a:rPr lang="ja-JP" altLang="en-US"/>
              <a:t>マスター タイトルの書式設定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81038" y="365125"/>
            <a:ext cx="6284119" cy="5811838"/>
          </a:xfrm>
        </p:spPr>
        <p:txBody>
          <a:bodyPr vert="eaVert"/>
          <a:lstStyle/>
          <a:p>
            <a:pPr lvl="0"/>
            <a:r>
              <a:rPr lang="ja-JP" altLang="en-US"/>
              <a:t>マスター テキストの書式設定</a:t>
            </a:r>
          </a:p>
          <a:p>
            <a:pPr lvl="1"/>
            <a:r>
              <a:rPr lang="ja-JP" altLang="en-US"/>
              <a:t>第 </a:t>
            </a:r>
            <a:r>
              <a:rPr lang="en-US" altLang="ja-JP"/>
              <a:t>2 </a:t>
            </a:r>
            <a:r>
              <a:rPr lang="ja-JP" altLang="en-US"/>
              <a:t>レベル</a:t>
            </a:r>
          </a:p>
          <a:p>
            <a:pPr lvl="2"/>
            <a:r>
              <a:rPr lang="ja-JP" altLang="en-US"/>
              <a:t>第 </a:t>
            </a:r>
            <a:r>
              <a:rPr lang="en-US" altLang="ja-JP"/>
              <a:t>3 </a:t>
            </a:r>
            <a:r>
              <a:rPr lang="ja-JP" altLang="en-US"/>
              <a:t>レベル</a:t>
            </a:r>
          </a:p>
          <a:p>
            <a:pPr lvl="3"/>
            <a:r>
              <a:rPr lang="ja-JP" altLang="en-US"/>
              <a:t>第 </a:t>
            </a:r>
            <a:r>
              <a:rPr lang="en-US" altLang="ja-JP"/>
              <a:t>4 </a:t>
            </a:r>
            <a:r>
              <a:rPr lang="ja-JP" altLang="en-US"/>
              <a:t>レベル</a:t>
            </a:r>
          </a:p>
          <a:p>
            <a:pPr lvl="4"/>
            <a:r>
              <a:rPr lang="ja-JP" altLang="en-US"/>
              <a:t>第 </a:t>
            </a:r>
            <a:r>
              <a:rPr lang="en-US" altLang="ja-JP"/>
              <a:t>5 </a:t>
            </a:r>
            <a:r>
              <a:rPr lang="ja-JP" altLang="en-US"/>
              <a:t>レベル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A50AF18-9C7D-486F-AE43-4367EDF0004E}" type="datetimeFigureOut">
              <a:rPr kumimoji="1" lang="ja-JP" altLang="en-US" smtClean="0"/>
              <a:t>2021/11/19</a:t>
            </a:fld>
            <a:endParaRPr kumimoji="1" lang="ja-JP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B7AFB0F-0AE6-4BD4-AA0F-6F6C6EEBEF3E}" type="slidenum">
              <a:rPr kumimoji="1" lang="ja-JP" altLang="en-US" smtClean="0"/>
              <a:t>‹#›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080324566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681038" y="365127"/>
            <a:ext cx="8543925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ja-JP" altLang="en-US"/>
              <a:t>マスター タイトルの書式設定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81038" y="1825625"/>
            <a:ext cx="8543925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ja-JP" altLang="en-US"/>
              <a:t>マスター テキストの書式設定</a:t>
            </a:r>
          </a:p>
          <a:p>
            <a:pPr lvl="1"/>
            <a:r>
              <a:rPr lang="ja-JP" altLang="en-US"/>
              <a:t>第 </a:t>
            </a:r>
            <a:r>
              <a:rPr lang="en-US" altLang="ja-JP"/>
              <a:t>2 </a:t>
            </a:r>
            <a:r>
              <a:rPr lang="ja-JP" altLang="en-US"/>
              <a:t>レベル</a:t>
            </a:r>
          </a:p>
          <a:p>
            <a:pPr lvl="2"/>
            <a:r>
              <a:rPr lang="ja-JP" altLang="en-US"/>
              <a:t>第 </a:t>
            </a:r>
            <a:r>
              <a:rPr lang="en-US" altLang="ja-JP"/>
              <a:t>3 </a:t>
            </a:r>
            <a:r>
              <a:rPr lang="ja-JP" altLang="en-US"/>
              <a:t>レベル</a:t>
            </a:r>
          </a:p>
          <a:p>
            <a:pPr lvl="3"/>
            <a:r>
              <a:rPr lang="ja-JP" altLang="en-US"/>
              <a:t>第 </a:t>
            </a:r>
            <a:r>
              <a:rPr lang="en-US" altLang="ja-JP"/>
              <a:t>4 </a:t>
            </a:r>
            <a:r>
              <a:rPr lang="ja-JP" altLang="en-US"/>
              <a:t>レベル</a:t>
            </a:r>
          </a:p>
          <a:p>
            <a:pPr lvl="4"/>
            <a:r>
              <a:rPr lang="ja-JP" altLang="en-US"/>
              <a:t>第 </a:t>
            </a:r>
            <a:r>
              <a:rPr lang="en-US" altLang="ja-JP"/>
              <a:t>5 </a:t>
            </a:r>
            <a:r>
              <a:rPr lang="ja-JP" altLang="en-US"/>
              <a:t>レベル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81038" y="6356352"/>
            <a:ext cx="222885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8A50AF18-9C7D-486F-AE43-4367EDF0004E}" type="datetimeFigureOut">
              <a:rPr kumimoji="1" lang="ja-JP" altLang="en-US" smtClean="0"/>
              <a:t>2021/11/19</a:t>
            </a:fld>
            <a:endParaRPr kumimoji="1" lang="ja-JP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281363" y="6356352"/>
            <a:ext cx="334327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kumimoji="1" lang="ja-JP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996113" y="6356352"/>
            <a:ext cx="222885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B7AFB0F-0AE6-4BD4-AA0F-6F6C6EEBEF3E}" type="slidenum">
              <a:rPr kumimoji="1" lang="ja-JP" altLang="en-US" smtClean="0"/>
              <a:t>‹#›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82413227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3" r:id="rId1"/>
    <p:sldLayoutId id="2147483674" r:id="rId2"/>
    <p:sldLayoutId id="2147483675" r:id="rId3"/>
    <p:sldLayoutId id="2147483676" r:id="rId4"/>
    <p:sldLayoutId id="2147483677" r:id="rId5"/>
    <p:sldLayoutId id="2147483678" r:id="rId6"/>
    <p:sldLayoutId id="2147483679" r:id="rId7"/>
    <p:sldLayoutId id="2147483680" r:id="rId8"/>
    <p:sldLayoutId id="2147483681" r:id="rId9"/>
    <p:sldLayoutId id="2147483682" r:id="rId10"/>
    <p:sldLayoutId id="2147483683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kumimoji="1"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kumimoji="1"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kumimoji="1"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Layout" Target="../slideLayouts/slideLayout1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1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1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1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1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1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1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g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g"/><Relationship Id="rId1" Type="http://schemas.openxmlformats.org/officeDocument/2006/relationships/slideLayout" Target="../slideLayouts/slideLayout1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g"/><Relationship Id="rId1" Type="http://schemas.openxmlformats.org/officeDocument/2006/relationships/slideLayout" Target="../slideLayouts/slideLayout1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g"/><Relationship Id="rId1" Type="http://schemas.openxmlformats.org/officeDocument/2006/relationships/slideLayout" Target="../slideLayouts/slideLayout1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g"/><Relationship Id="rId1" Type="http://schemas.openxmlformats.org/officeDocument/2006/relationships/slideLayout" Target="../slideLayouts/slideLayout1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g"/><Relationship Id="rId1" Type="http://schemas.openxmlformats.org/officeDocument/2006/relationships/slideLayout" Target="../slideLayouts/slideLayout1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g"/><Relationship Id="rId1" Type="http://schemas.openxmlformats.org/officeDocument/2006/relationships/slideLayout" Target="../slideLayouts/slideLayout1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g"/><Relationship Id="rId1" Type="http://schemas.openxmlformats.org/officeDocument/2006/relationships/slideLayout" Target="../slideLayouts/slideLayout1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g"/><Relationship Id="rId1" Type="http://schemas.openxmlformats.org/officeDocument/2006/relationships/slideLayout" Target="../slideLayouts/slideLayout1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jpg"/><Relationship Id="rId1" Type="http://schemas.openxmlformats.org/officeDocument/2006/relationships/slideLayout" Target="../slideLayouts/slideLayout1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jpg"/><Relationship Id="rId1" Type="http://schemas.openxmlformats.org/officeDocument/2006/relationships/slideLayout" Target="../slideLayouts/slideLayout1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jpg"/><Relationship Id="rId1" Type="http://schemas.openxmlformats.org/officeDocument/2006/relationships/slideLayout" Target="../slideLayouts/slideLayout1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jpg"/><Relationship Id="rId1" Type="http://schemas.openxmlformats.org/officeDocument/2006/relationships/slideLayout" Target="../slideLayouts/slideLayout1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jpg"/><Relationship Id="rId1" Type="http://schemas.openxmlformats.org/officeDocument/2006/relationships/slideLayout" Target="../slideLayouts/slideLayout1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jpg"/><Relationship Id="rId1" Type="http://schemas.openxmlformats.org/officeDocument/2006/relationships/slideLayout" Target="../slideLayouts/slideLayout1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jpg"/><Relationship Id="rId1" Type="http://schemas.openxmlformats.org/officeDocument/2006/relationships/slideLayout" Target="../slideLayouts/slideLayout1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jpg"/><Relationship Id="rId1" Type="http://schemas.openxmlformats.org/officeDocument/2006/relationships/slideLayout" Target="../slideLayouts/slideLayout1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jpg"/><Relationship Id="rId1" Type="http://schemas.openxmlformats.org/officeDocument/2006/relationships/slideLayout" Target="../slideLayouts/slideLayout1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jpg"/><Relationship Id="rId1" Type="http://schemas.openxmlformats.org/officeDocument/2006/relationships/slideLayout" Target="../slideLayouts/slideLayout1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jpg"/><Relationship Id="rId1" Type="http://schemas.openxmlformats.org/officeDocument/2006/relationships/slideLayout" Target="../slideLayouts/slideLayout1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jpg"/><Relationship Id="rId1" Type="http://schemas.openxmlformats.org/officeDocument/2006/relationships/slideLayout" Target="../slideLayouts/slideLayout1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g"/><Relationship Id="rId1" Type="http://schemas.openxmlformats.org/officeDocument/2006/relationships/slideLayout" Target="../slideLayouts/slideLayout7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g"/><Relationship Id="rId2" Type="http://schemas.openxmlformats.org/officeDocument/2006/relationships/image" Target="../media/image12.jpg"/><Relationship Id="rId1" Type="http://schemas.openxmlformats.org/officeDocument/2006/relationships/slideLayout" Target="../slideLayouts/slideLayout7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7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7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7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7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jpg"/><Relationship Id="rId1" Type="http://schemas.openxmlformats.org/officeDocument/2006/relationships/slideLayout" Target="../slideLayouts/slideLayout7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jpg"/><Relationship Id="rId1" Type="http://schemas.openxmlformats.org/officeDocument/2006/relationships/slideLayout" Target="../slideLayouts/slideLayout7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jpg"/><Relationship Id="rId1" Type="http://schemas.openxmlformats.org/officeDocument/2006/relationships/slideLayout" Target="../slideLayouts/slideLayout7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jpg"/><Relationship Id="rId1" Type="http://schemas.openxmlformats.org/officeDocument/2006/relationships/slideLayout" Target="../slideLayouts/slideLayout7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jpg"/><Relationship Id="rId1" Type="http://schemas.openxmlformats.org/officeDocument/2006/relationships/slideLayout" Target="../slideLayouts/slideLayout7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jpg"/><Relationship Id="rId1" Type="http://schemas.openxmlformats.org/officeDocument/2006/relationships/slideLayout" Target="../slideLayouts/slideLayout7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jpg"/><Relationship Id="rId1" Type="http://schemas.openxmlformats.org/officeDocument/2006/relationships/slideLayout" Target="../slideLayouts/slideLayout7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jpg"/><Relationship Id="rId1" Type="http://schemas.openxmlformats.org/officeDocument/2006/relationships/slideLayout" Target="../slideLayouts/slideLayout7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jpg"/><Relationship Id="rId1" Type="http://schemas.openxmlformats.org/officeDocument/2006/relationships/slideLayout" Target="../slideLayouts/slideLayout7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jpg"/><Relationship Id="rId1" Type="http://schemas.openxmlformats.org/officeDocument/2006/relationships/slideLayout" Target="../slideLayouts/slideLayout7.xml"/></Relationships>
</file>

<file path=ppt/slides/_rels/slide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jpg"/><Relationship Id="rId1" Type="http://schemas.openxmlformats.org/officeDocument/2006/relationships/slideLayout" Target="../slideLayouts/slideLayout7.xml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jpg"/><Relationship Id="rId1" Type="http://schemas.openxmlformats.org/officeDocument/2006/relationships/slideLayout" Target="../slideLayouts/slideLayout7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jpg"/><Relationship Id="rId2" Type="http://schemas.openxmlformats.org/officeDocument/2006/relationships/image" Target="../media/image18.jpg"/><Relationship Id="rId1" Type="http://schemas.openxmlformats.org/officeDocument/2006/relationships/slideLayout" Target="../slideLayouts/slideLayout7.xml"/></Relationships>
</file>

<file path=ppt/slides/_rels/slide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jpg"/><Relationship Id="rId1" Type="http://schemas.openxmlformats.org/officeDocument/2006/relationships/slideLayout" Target="../slideLayouts/slideLayout7.xml"/></Relationships>
</file>

<file path=ppt/slides/_rels/slide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jpg"/><Relationship Id="rId1" Type="http://schemas.openxmlformats.org/officeDocument/2006/relationships/slideLayout" Target="../slideLayouts/slideLayout7.xml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jpg"/><Relationship Id="rId1" Type="http://schemas.openxmlformats.org/officeDocument/2006/relationships/slideLayout" Target="../slideLayouts/slideLayout7.xml"/></Relationships>
</file>

<file path=ppt/slides/_rels/slide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jpg"/><Relationship Id="rId1" Type="http://schemas.openxmlformats.org/officeDocument/2006/relationships/slideLayout" Target="../slideLayouts/slideLayout7.xml"/></Relationships>
</file>

<file path=ppt/slides/_rels/slide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jpg"/><Relationship Id="rId1" Type="http://schemas.openxmlformats.org/officeDocument/2006/relationships/slideLayout" Target="../slideLayouts/slideLayout7.xml"/></Relationships>
</file>

<file path=ppt/slides/_rels/slide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jpg"/><Relationship Id="rId1" Type="http://schemas.openxmlformats.org/officeDocument/2006/relationships/slideLayout" Target="../slideLayouts/slideLayout7.xml"/></Relationships>
</file>

<file path=ppt/slides/_rels/slide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jpg"/><Relationship Id="rId1" Type="http://schemas.openxmlformats.org/officeDocument/2006/relationships/slideLayout" Target="../slideLayouts/slideLayout7.xml"/></Relationships>
</file>

<file path=ppt/slides/_rels/slide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jpg"/><Relationship Id="rId1" Type="http://schemas.openxmlformats.org/officeDocument/2006/relationships/slideLayout" Target="../slideLayouts/slideLayout7.xml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jpg"/><Relationship Id="rId1" Type="http://schemas.openxmlformats.org/officeDocument/2006/relationships/slideLayout" Target="../slideLayouts/slideLayout7.xml"/></Relationships>
</file>

<file path=ppt/slides/_rels/slide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jpg"/><Relationship Id="rId1" Type="http://schemas.openxmlformats.org/officeDocument/2006/relationships/slideLayout" Target="../slideLayouts/slideLayout7.xml"/></Relationships>
</file>

<file path=ppt/slides/_rels/slide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jpg"/><Relationship Id="rId1" Type="http://schemas.openxmlformats.org/officeDocument/2006/relationships/slideLayout" Target="../slideLayouts/slideLayout7.xml"/></Relationships>
</file>

<file path=ppt/slides/_rels/slide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jpg"/><Relationship Id="rId1" Type="http://schemas.openxmlformats.org/officeDocument/2006/relationships/slideLayout" Target="../slideLayouts/slideLayout7.xml"/></Relationships>
</file>

<file path=ppt/slides/_rels/slide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jpg"/><Relationship Id="rId1" Type="http://schemas.openxmlformats.org/officeDocument/2006/relationships/slideLayout" Target="../slideLayouts/slideLayout7.xml"/></Relationships>
</file>

<file path=ppt/slides/_rels/slide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jpg"/><Relationship Id="rId1" Type="http://schemas.openxmlformats.org/officeDocument/2006/relationships/slideLayout" Target="../slideLayouts/slideLayout7.xml"/></Relationships>
</file>

<file path=ppt/slides/_rels/slide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jpg"/><Relationship Id="rId1" Type="http://schemas.openxmlformats.org/officeDocument/2006/relationships/slideLayout" Target="../slideLayouts/slideLayout7.xml"/></Relationships>
</file>

<file path=ppt/slides/_rels/slide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jpg"/><Relationship Id="rId1" Type="http://schemas.openxmlformats.org/officeDocument/2006/relationships/slideLayout" Target="../slideLayouts/slideLayout7.xml"/></Relationships>
</file>

<file path=ppt/slides/_rels/slide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jpg"/><Relationship Id="rId1" Type="http://schemas.openxmlformats.org/officeDocument/2006/relationships/slideLayout" Target="../slideLayouts/slideLayout7.xml"/></Relationships>
</file>

<file path=ppt/slides/_rels/slide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jpg"/><Relationship Id="rId1" Type="http://schemas.openxmlformats.org/officeDocument/2006/relationships/slideLayout" Target="../slideLayouts/slideLayout7.xml"/></Relationships>
</file>

<file path=ppt/slides/_rels/slide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jpg"/><Relationship Id="rId1" Type="http://schemas.openxmlformats.org/officeDocument/2006/relationships/slideLayout" Target="../slideLayouts/slideLayout7.xml"/></Relationships>
</file>

<file path=ppt/slides/_rels/slide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jpg"/><Relationship Id="rId1" Type="http://schemas.openxmlformats.org/officeDocument/2006/relationships/slideLayout" Target="../slideLayouts/slideLayout1.xml"/></Relationships>
</file>

<file path=ppt/slides/_rels/slide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jpg"/><Relationship Id="rId1" Type="http://schemas.openxmlformats.org/officeDocument/2006/relationships/slideLayout" Target="../slideLayouts/slideLayout1.xml"/></Relationships>
</file>

<file path=ppt/slides/_rels/slide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jpg"/><Relationship Id="rId1" Type="http://schemas.openxmlformats.org/officeDocument/2006/relationships/slideLayout" Target="../slideLayouts/slideLayout1.xml"/></Relationships>
</file>

<file path=ppt/slides/_rels/slide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jpg"/><Relationship Id="rId1" Type="http://schemas.openxmlformats.org/officeDocument/2006/relationships/slideLayout" Target="../slideLayouts/slideLayout1.xml"/></Relationships>
</file>

<file path=ppt/slides/_rels/slide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jpg"/><Relationship Id="rId1" Type="http://schemas.openxmlformats.org/officeDocument/2006/relationships/slideLayout" Target="../slideLayouts/slideLayout1.xml"/></Relationships>
</file>

<file path=ppt/slides/_rels/slide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1.jpg"/><Relationship Id="rId1" Type="http://schemas.openxmlformats.org/officeDocument/2006/relationships/slideLayout" Target="../slideLayouts/slideLayout1.xml"/></Relationships>
</file>

<file path=ppt/slides/_rels/slide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jpg"/><Relationship Id="rId1" Type="http://schemas.openxmlformats.org/officeDocument/2006/relationships/slideLayout" Target="../slideLayouts/slideLayout1.xml"/></Relationships>
</file>

<file path=ppt/slides/_rels/slide7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.xlsx"/><Relationship Id="rId2" Type="http://schemas.openxmlformats.org/officeDocument/2006/relationships/slideLayout" Target="../slideLayouts/slideLayout1.xml"/><Relationship Id="rId1" Type="http://schemas.openxmlformats.org/officeDocument/2006/relationships/vmlDrawing" Target="../drawings/vmlDrawing1.vml"/><Relationship Id="rId5" Type="http://schemas.openxmlformats.org/officeDocument/2006/relationships/image" Target="../media/image34.jpg"/><Relationship Id="rId4" Type="http://schemas.openxmlformats.org/officeDocument/2006/relationships/image" Target="../media/image33.emf"/></Relationships>
</file>

<file path=ppt/slides/_rels/slide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jpg"/><Relationship Id="rId1" Type="http://schemas.openxmlformats.org/officeDocument/2006/relationships/slideLayout" Target="../slideLayouts/slideLayout1.xml"/></Relationships>
</file>

<file path=ppt/slides/_rels/slide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5.jpg"/><Relationship Id="rId1" Type="http://schemas.openxmlformats.org/officeDocument/2006/relationships/slideLayout" Target="../slideLayouts/slideLayout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図 4" descr="複数の鉛筆&#10;&#10;自動的に生成された説明">
            <a:extLst>
              <a:ext uri="{FF2B5EF4-FFF2-40B4-BE49-F238E27FC236}">
                <a16:creationId xmlns:a16="http://schemas.microsoft.com/office/drawing/2014/main" id="{31AB5F23-01C0-4D70-AA12-FE30276AD9FA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81459" y="154476"/>
            <a:ext cx="9906001" cy="6835749"/>
          </a:xfrm>
          <a:prstGeom prst="rect">
            <a:avLst/>
          </a:prstGeom>
        </p:spPr>
      </p:pic>
      <p:sp>
        <p:nvSpPr>
          <p:cNvPr id="3" name="字幕 2">
            <a:extLst>
              <a:ext uri="{FF2B5EF4-FFF2-40B4-BE49-F238E27FC236}">
                <a16:creationId xmlns:a16="http://schemas.microsoft.com/office/drawing/2014/main" id="{225CBBA1-981A-4FD7-B90A-EF3273645AB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5399686" y="5544107"/>
            <a:ext cx="4424856" cy="1227290"/>
          </a:xfrm>
        </p:spPr>
        <p:txBody>
          <a:bodyPr/>
          <a:lstStyle/>
          <a:p>
            <a:r>
              <a:rPr kumimoji="1" lang="en-US" altLang="ja-JP" dirty="0">
                <a:solidFill>
                  <a:srgbClr val="FF0000"/>
                </a:solidFill>
              </a:rPr>
              <a:t>【</a:t>
            </a:r>
            <a:r>
              <a:rPr lang="ja-JP" altLang="en-US" dirty="0">
                <a:solidFill>
                  <a:srgbClr val="FF0000"/>
                </a:solidFill>
              </a:rPr>
              <a:t>制作・著作</a:t>
            </a:r>
            <a:r>
              <a:rPr lang="en-US" altLang="ja-JP" dirty="0">
                <a:solidFill>
                  <a:srgbClr val="FF0000"/>
                </a:solidFill>
              </a:rPr>
              <a:t>】</a:t>
            </a:r>
            <a:r>
              <a:rPr lang="ja-JP" altLang="en-US" b="1" dirty="0">
                <a:solidFill>
                  <a:srgbClr val="FF0000"/>
                </a:solidFill>
                <a:latin typeface="HG丸ｺﾞｼｯｸM-PRO" panose="020F0600000000000000" pitchFamily="50" charset="-128"/>
                <a:ea typeface="HG丸ｺﾞｼｯｸM-PRO" panose="020F0600000000000000" pitchFamily="50" charset="-128"/>
              </a:rPr>
              <a:t>うる</a:t>
            </a:r>
            <a:r>
              <a:rPr lang="en-US" altLang="ja-JP" b="1" dirty="0">
                <a:solidFill>
                  <a:srgbClr val="FF0000"/>
                </a:solidFill>
                <a:latin typeface="HG丸ｺﾞｼｯｸM-PRO" panose="020F0600000000000000" pitchFamily="50" charset="-128"/>
                <a:ea typeface="HG丸ｺﾞｼｯｸM-PRO" panose="020F0600000000000000" pitchFamily="50" charset="-128"/>
              </a:rPr>
              <a:t>POP</a:t>
            </a:r>
            <a:r>
              <a:rPr lang="ja-JP" altLang="en-US" b="1" dirty="0">
                <a:solidFill>
                  <a:srgbClr val="FF0000"/>
                </a:solidFill>
                <a:latin typeface="HG丸ｺﾞｼｯｸM-PRO" panose="020F0600000000000000" pitchFamily="50" charset="-128"/>
                <a:ea typeface="HG丸ｺﾞｼｯｸM-PRO" panose="020F0600000000000000" pitchFamily="50" charset="-128"/>
              </a:rPr>
              <a:t>  </a:t>
            </a:r>
            <a:r>
              <a:rPr lang="en-US" altLang="ja-JP" b="1" dirty="0">
                <a:solidFill>
                  <a:srgbClr val="FF0000"/>
                </a:solidFill>
                <a:latin typeface="HG丸ｺﾞｼｯｸM-PRO" panose="020F0600000000000000" pitchFamily="50" charset="-128"/>
                <a:ea typeface="HG丸ｺﾞｼｯｸM-PRO" panose="020F0600000000000000" pitchFamily="50" charset="-128"/>
              </a:rPr>
              <a:t>Lab</a:t>
            </a:r>
          </a:p>
          <a:p>
            <a:r>
              <a:rPr kumimoji="1" lang="ja-JP" altLang="en-US" sz="1800" dirty="0">
                <a:solidFill>
                  <a:srgbClr val="FF0000"/>
                </a:solidFill>
                <a:latin typeface="ＭＳ ゴシック" panose="020B0609070205080204" pitchFamily="49" charset="-128"/>
                <a:ea typeface="ＭＳ ゴシック" panose="020B0609070205080204" pitchFamily="49" charset="-128"/>
              </a:rPr>
              <a:t>無断の複製、転載、再販売を禁じます。</a:t>
            </a:r>
            <a:endParaRPr kumimoji="1" lang="en-US" altLang="ja-JP" sz="1800" dirty="0">
              <a:solidFill>
                <a:srgbClr val="FF0000"/>
              </a:solidFill>
              <a:latin typeface="ＭＳ ゴシック" panose="020B0609070205080204" pitchFamily="49" charset="-128"/>
              <a:ea typeface="ＭＳ ゴシック" panose="020B0609070205080204" pitchFamily="49" charset="-128"/>
            </a:endParaRPr>
          </a:p>
          <a:p>
            <a:r>
              <a:rPr kumimoji="1" lang="en-US" altLang="ja-JP" sz="1600" dirty="0" err="1">
                <a:solidFill>
                  <a:srgbClr val="FF0000"/>
                </a:solidFill>
                <a:latin typeface="ＭＳ ゴシック" panose="020B0609070205080204" pitchFamily="49" charset="-128"/>
                <a:ea typeface="ＭＳ ゴシック" panose="020B0609070205080204" pitchFamily="49" charset="-128"/>
              </a:rPr>
              <a:t>Copyright@urupoplabo</a:t>
            </a:r>
            <a:r>
              <a:rPr kumimoji="1" lang="en-US" altLang="ja-JP" sz="1600" dirty="0">
                <a:solidFill>
                  <a:srgbClr val="FF0000"/>
                </a:solidFill>
                <a:latin typeface="ＭＳ ゴシック" panose="020B0609070205080204" pitchFamily="49" charset="-128"/>
                <a:ea typeface="ＭＳ ゴシック" panose="020B0609070205080204" pitchFamily="49" charset="-128"/>
              </a:rPr>
              <a:t> All right reserved</a:t>
            </a:r>
          </a:p>
        </p:txBody>
      </p:sp>
      <p:sp>
        <p:nvSpPr>
          <p:cNvPr id="4" name="正方形/長方形 3">
            <a:extLst>
              <a:ext uri="{FF2B5EF4-FFF2-40B4-BE49-F238E27FC236}">
                <a16:creationId xmlns:a16="http://schemas.microsoft.com/office/drawing/2014/main" id="{B9F11C06-EC9C-4ED2-906A-DE979E878A8B}"/>
              </a:ext>
            </a:extLst>
          </p:cNvPr>
          <p:cNvSpPr/>
          <p:nvPr/>
        </p:nvSpPr>
        <p:spPr>
          <a:xfrm>
            <a:off x="1584940" y="4217087"/>
            <a:ext cx="6417141" cy="923330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ja-JP" altLang="en-US" sz="5400" b="1" cap="none" spc="0" dirty="0">
                <a:ln w="0"/>
                <a:solidFill>
                  <a:schemeClr val="bg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ＤＦ太丸ゴシック体" panose="02010609010101010101" pitchFamily="1" charset="-128"/>
                <a:ea typeface="ＤＦ太丸ゴシック体" panose="02010609010101010101" pitchFamily="1" charset="-128"/>
              </a:rPr>
              <a:t>トレーニングシート</a:t>
            </a:r>
          </a:p>
        </p:txBody>
      </p:sp>
      <p:sp>
        <p:nvSpPr>
          <p:cNvPr id="9" name="タイトル 1">
            <a:extLst>
              <a:ext uri="{FF2B5EF4-FFF2-40B4-BE49-F238E27FC236}">
                <a16:creationId xmlns:a16="http://schemas.microsoft.com/office/drawing/2014/main" id="{27C44173-8985-4187-8ED5-C6DCA56966C7}"/>
              </a:ext>
            </a:extLst>
          </p:cNvPr>
          <p:cNvSpPr txBox="1">
            <a:spLocks/>
          </p:cNvSpPr>
          <p:nvPr/>
        </p:nvSpPr>
        <p:spPr>
          <a:xfrm>
            <a:off x="468225" y="1398512"/>
            <a:ext cx="9267497" cy="2670938"/>
          </a:xfrm>
          <a:prstGeom prst="rect">
            <a:avLst/>
          </a:prstGeom>
        </p:spPr>
        <p:txBody>
          <a:bodyPr vert="horz" lIns="91440" tIns="45720" rIns="91440" bIns="45720" rtlCol="0" anchor="b">
            <a:normAutofit fontScale="975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l"/>
            <a:r>
              <a:rPr lang="en-US" altLang="ja-JP" sz="3600" dirty="0">
                <a:solidFill>
                  <a:schemeClr val="bg1"/>
                </a:solidFill>
                <a:latin typeface="HG丸ｺﾞｼｯｸM-PRO" panose="020F0600000000000000" pitchFamily="50" charset="-128"/>
                <a:ea typeface="HG丸ｺﾞｼｯｸM-PRO" panose="020F0600000000000000" pitchFamily="50" charset="-128"/>
              </a:rPr>
              <a:t>【</a:t>
            </a:r>
            <a:r>
              <a:rPr lang="ja-JP" altLang="en-US" sz="3600" dirty="0">
                <a:solidFill>
                  <a:schemeClr val="bg1"/>
                </a:solidFill>
                <a:latin typeface="HG丸ｺﾞｼｯｸM-PRO" panose="020F0600000000000000" pitchFamily="50" charset="-128"/>
                <a:ea typeface="HG丸ｺﾞｼｯｸM-PRO" panose="020F0600000000000000" pitchFamily="50" charset="-128"/>
              </a:rPr>
              <a:t>オンラインセミナー</a:t>
            </a:r>
            <a:r>
              <a:rPr lang="en-US" altLang="ja-JP" sz="3600" dirty="0">
                <a:solidFill>
                  <a:schemeClr val="bg1"/>
                </a:solidFill>
                <a:latin typeface="HG丸ｺﾞｼｯｸM-PRO" panose="020F0600000000000000" pitchFamily="50" charset="-128"/>
                <a:ea typeface="HG丸ｺﾞｼｯｸM-PRO" panose="020F0600000000000000" pitchFamily="50" charset="-128"/>
              </a:rPr>
              <a:t>】</a:t>
            </a:r>
            <a:br>
              <a:rPr lang="en-US" altLang="ja-JP" sz="3600" dirty="0">
                <a:solidFill>
                  <a:schemeClr val="bg1"/>
                </a:solidFill>
                <a:latin typeface="HG丸ｺﾞｼｯｸM-PRO" panose="020F0600000000000000" pitchFamily="50" charset="-128"/>
                <a:ea typeface="HG丸ｺﾞｼｯｸM-PRO" panose="020F0600000000000000" pitchFamily="50" charset="-128"/>
              </a:rPr>
            </a:br>
            <a:r>
              <a:rPr lang="ja-JP" altLang="en-US" sz="7300" dirty="0">
                <a:solidFill>
                  <a:schemeClr val="bg1"/>
                </a:solidFill>
                <a:latin typeface="ＤＦ太丸ゴシック体" panose="02010609010101010101" pitchFamily="1" charset="-128"/>
                <a:ea typeface="ＤＦ太丸ゴシック体" panose="02010609010101010101" pitchFamily="1" charset="-128"/>
              </a:rPr>
              <a:t>手書きポップ（</a:t>
            </a:r>
            <a:r>
              <a:rPr lang="en-US" altLang="ja-JP" sz="7300" dirty="0">
                <a:solidFill>
                  <a:schemeClr val="bg1"/>
                </a:solidFill>
                <a:latin typeface="ＤＦ太丸ゴシック体" panose="02010609010101010101" pitchFamily="1" charset="-128"/>
                <a:ea typeface="ＤＦ太丸ゴシック体" panose="02010609010101010101" pitchFamily="1" charset="-128"/>
              </a:rPr>
              <a:t>POP</a:t>
            </a:r>
            <a:r>
              <a:rPr lang="ja-JP" altLang="en-US" sz="7300" dirty="0">
                <a:solidFill>
                  <a:schemeClr val="bg1"/>
                </a:solidFill>
                <a:latin typeface="ＤＦ太丸ゴシック体" panose="02010609010101010101" pitchFamily="1" charset="-128"/>
                <a:ea typeface="ＤＦ太丸ゴシック体" panose="02010609010101010101" pitchFamily="1" charset="-128"/>
              </a:rPr>
              <a:t>）</a:t>
            </a:r>
            <a:br>
              <a:rPr lang="en-US" altLang="ja-JP" sz="7300" dirty="0">
                <a:solidFill>
                  <a:schemeClr val="bg1"/>
                </a:solidFill>
                <a:latin typeface="ＤＦ太丸ゴシック体" panose="02010609010101010101" pitchFamily="1" charset="-128"/>
                <a:ea typeface="ＤＦ太丸ゴシック体" panose="02010609010101010101" pitchFamily="1" charset="-128"/>
              </a:rPr>
            </a:br>
            <a:r>
              <a:rPr lang="ja-JP" altLang="en-US" sz="4900" dirty="0">
                <a:solidFill>
                  <a:schemeClr val="bg1"/>
                </a:solidFill>
                <a:latin typeface="ＤＦ太丸ゴシック体" panose="02010609010101010101" pitchFamily="1" charset="-128"/>
                <a:ea typeface="ＤＦ太丸ゴシック体" panose="02010609010101010101" pitchFamily="1" charset="-128"/>
              </a:rPr>
              <a:t>かわいい文字の書き方</a:t>
            </a:r>
            <a:r>
              <a:rPr lang="en-US" altLang="ja-JP" sz="4900" dirty="0">
                <a:solidFill>
                  <a:schemeClr val="bg1"/>
                </a:solidFill>
                <a:latin typeface="ＤＦ太丸ゴシック体" panose="02010609010101010101" pitchFamily="1" charset="-128"/>
                <a:ea typeface="ＤＦ太丸ゴシック体" panose="02010609010101010101" pitchFamily="1" charset="-128"/>
              </a:rPr>
              <a:t>8</a:t>
            </a:r>
            <a:r>
              <a:rPr lang="ja-JP" altLang="en-US" sz="4900" dirty="0">
                <a:solidFill>
                  <a:schemeClr val="bg1"/>
                </a:solidFill>
                <a:latin typeface="ＤＦ太丸ゴシック体" panose="02010609010101010101" pitchFamily="1" charset="-128"/>
                <a:ea typeface="ＤＦ太丸ゴシック体" panose="02010609010101010101" pitchFamily="1" charset="-128"/>
              </a:rPr>
              <a:t>つのコツ</a:t>
            </a:r>
          </a:p>
        </p:txBody>
      </p:sp>
      <p:sp>
        <p:nvSpPr>
          <p:cNvPr id="13" name="タイトル 1">
            <a:extLst>
              <a:ext uri="{FF2B5EF4-FFF2-40B4-BE49-F238E27FC236}">
                <a16:creationId xmlns:a16="http://schemas.microsoft.com/office/drawing/2014/main" id="{234D7F16-B777-404A-917B-2CDA2A7A8A2C}"/>
              </a:ext>
            </a:extLst>
          </p:cNvPr>
          <p:cNvSpPr txBox="1">
            <a:spLocks/>
          </p:cNvSpPr>
          <p:nvPr/>
        </p:nvSpPr>
        <p:spPr>
          <a:xfrm>
            <a:off x="415060" y="1329728"/>
            <a:ext cx="9267497" cy="2670938"/>
          </a:xfrm>
          <a:prstGeom prst="rect">
            <a:avLst/>
          </a:prstGeom>
        </p:spPr>
        <p:txBody>
          <a:bodyPr vert="horz" lIns="91440" tIns="45720" rIns="91440" bIns="45720" rtlCol="0" anchor="b">
            <a:normAutofit fontScale="975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kumimoji="1"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l"/>
            <a:r>
              <a:rPr lang="en-US" altLang="ja-JP" sz="3600" dirty="0">
                <a:solidFill>
                  <a:srgbClr val="FF0000"/>
                </a:solidFill>
                <a:latin typeface="HG丸ｺﾞｼｯｸM-PRO" panose="020F0600000000000000" pitchFamily="50" charset="-128"/>
                <a:ea typeface="HG丸ｺﾞｼｯｸM-PRO" panose="020F0600000000000000" pitchFamily="50" charset="-128"/>
              </a:rPr>
              <a:t>【</a:t>
            </a:r>
            <a:r>
              <a:rPr lang="ja-JP" altLang="en-US" sz="3600" dirty="0">
                <a:solidFill>
                  <a:srgbClr val="FF0000"/>
                </a:solidFill>
                <a:latin typeface="HG丸ｺﾞｼｯｸM-PRO" panose="020F0600000000000000" pitchFamily="50" charset="-128"/>
                <a:ea typeface="HG丸ｺﾞｼｯｸM-PRO" panose="020F0600000000000000" pitchFamily="50" charset="-128"/>
              </a:rPr>
              <a:t>オンラインセミナー</a:t>
            </a:r>
            <a:r>
              <a:rPr lang="en-US" altLang="ja-JP" sz="3600" dirty="0">
                <a:solidFill>
                  <a:srgbClr val="FF0000"/>
                </a:solidFill>
                <a:latin typeface="HG丸ｺﾞｼｯｸM-PRO" panose="020F0600000000000000" pitchFamily="50" charset="-128"/>
                <a:ea typeface="HG丸ｺﾞｼｯｸM-PRO" panose="020F0600000000000000" pitchFamily="50" charset="-128"/>
              </a:rPr>
              <a:t>】</a:t>
            </a:r>
            <a:br>
              <a:rPr lang="en-US" altLang="ja-JP" sz="3600" dirty="0">
                <a:solidFill>
                  <a:srgbClr val="FF0000"/>
                </a:solidFill>
                <a:latin typeface="HG丸ｺﾞｼｯｸM-PRO" panose="020F0600000000000000" pitchFamily="50" charset="-128"/>
                <a:ea typeface="HG丸ｺﾞｼｯｸM-PRO" panose="020F0600000000000000" pitchFamily="50" charset="-128"/>
              </a:rPr>
            </a:br>
            <a:r>
              <a:rPr lang="ja-JP" altLang="en-US" sz="7300" dirty="0">
                <a:solidFill>
                  <a:srgbClr val="FF0000"/>
                </a:solidFill>
                <a:latin typeface="ＤＦ太丸ゴシック体" panose="02010609010101010101" pitchFamily="1" charset="-128"/>
                <a:ea typeface="ＤＦ太丸ゴシック体" panose="02010609010101010101" pitchFamily="1" charset="-128"/>
              </a:rPr>
              <a:t>手書きポップ（</a:t>
            </a:r>
            <a:r>
              <a:rPr lang="en-US" altLang="ja-JP" sz="7300" dirty="0">
                <a:solidFill>
                  <a:srgbClr val="FF0000"/>
                </a:solidFill>
                <a:latin typeface="ＤＦ太丸ゴシック体" panose="02010609010101010101" pitchFamily="1" charset="-128"/>
                <a:ea typeface="ＤＦ太丸ゴシック体" panose="02010609010101010101" pitchFamily="1" charset="-128"/>
              </a:rPr>
              <a:t>POP</a:t>
            </a:r>
            <a:r>
              <a:rPr lang="ja-JP" altLang="en-US" sz="7300" dirty="0">
                <a:solidFill>
                  <a:srgbClr val="FF0000"/>
                </a:solidFill>
                <a:latin typeface="ＤＦ太丸ゴシック体" panose="02010609010101010101" pitchFamily="1" charset="-128"/>
                <a:ea typeface="ＤＦ太丸ゴシック体" panose="02010609010101010101" pitchFamily="1" charset="-128"/>
              </a:rPr>
              <a:t>）</a:t>
            </a:r>
            <a:br>
              <a:rPr lang="en-US" altLang="ja-JP" sz="7300" dirty="0">
                <a:solidFill>
                  <a:srgbClr val="FF0000"/>
                </a:solidFill>
                <a:latin typeface="ＤＦ太丸ゴシック体" panose="02010609010101010101" pitchFamily="1" charset="-128"/>
                <a:ea typeface="ＤＦ太丸ゴシック体" panose="02010609010101010101" pitchFamily="1" charset="-128"/>
              </a:rPr>
            </a:br>
            <a:r>
              <a:rPr lang="ja-JP" altLang="en-US" sz="4900" dirty="0">
                <a:solidFill>
                  <a:srgbClr val="FF0000"/>
                </a:solidFill>
                <a:latin typeface="ＤＦ太丸ゴシック体" panose="02010609010101010101" pitchFamily="1" charset="-128"/>
                <a:ea typeface="ＤＦ太丸ゴシック体" panose="02010609010101010101" pitchFamily="1" charset="-128"/>
              </a:rPr>
              <a:t>かわいい文字の書き方</a:t>
            </a:r>
            <a:r>
              <a:rPr lang="en-US" altLang="ja-JP" sz="4900" dirty="0">
                <a:solidFill>
                  <a:srgbClr val="FF0000"/>
                </a:solidFill>
                <a:latin typeface="ＤＦ太丸ゴシック体" panose="02010609010101010101" pitchFamily="1" charset="-128"/>
                <a:ea typeface="ＤＦ太丸ゴシック体" panose="02010609010101010101" pitchFamily="1" charset="-128"/>
              </a:rPr>
              <a:t>8</a:t>
            </a:r>
            <a:r>
              <a:rPr lang="ja-JP" altLang="en-US" sz="4900" dirty="0">
                <a:solidFill>
                  <a:srgbClr val="FF0000"/>
                </a:solidFill>
                <a:latin typeface="ＤＦ太丸ゴシック体" panose="02010609010101010101" pitchFamily="1" charset="-128"/>
                <a:ea typeface="ＤＦ太丸ゴシック体" panose="02010609010101010101" pitchFamily="1" charset="-128"/>
              </a:rPr>
              <a:t>つのコツ</a:t>
            </a:r>
          </a:p>
        </p:txBody>
      </p:sp>
      <p:sp>
        <p:nvSpPr>
          <p:cNvPr id="10" name="正方形/長方形 9">
            <a:extLst>
              <a:ext uri="{FF2B5EF4-FFF2-40B4-BE49-F238E27FC236}">
                <a16:creationId xmlns:a16="http://schemas.microsoft.com/office/drawing/2014/main" id="{EFBC7204-D9E8-4E9E-AB4F-795AE27903B9}"/>
              </a:ext>
            </a:extLst>
          </p:cNvPr>
          <p:cNvSpPr/>
          <p:nvPr/>
        </p:nvSpPr>
        <p:spPr>
          <a:xfrm>
            <a:off x="1574306" y="4148303"/>
            <a:ext cx="6417141" cy="923330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ja-JP" altLang="en-US" sz="5400" b="0" cap="none" spc="0" dirty="0">
                <a:ln w="0"/>
                <a:solidFill>
                  <a:srgbClr val="00B050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ＤＦ太丸ゴシック体" panose="02010609010101010101" pitchFamily="1" charset="-128"/>
                <a:ea typeface="ＤＦ太丸ゴシック体" panose="02010609010101010101" pitchFamily="1" charset="-128"/>
              </a:rPr>
              <a:t>トレーニングシート</a:t>
            </a:r>
          </a:p>
        </p:txBody>
      </p:sp>
    </p:spTree>
    <p:extLst>
      <p:ext uri="{BB962C8B-B14F-4D97-AF65-F5344CB8AC3E}">
        <p14:creationId xmlns:p14="http://schemas.microsoft.com/office/powerpoint/2010/main" val="3546169613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表 6">
            <a:extLst>
              <a:ext uri="{FF2B5EF4-FFF2-40B4-BE49-F238E27FC236}">
                <a16:creationId xmlns:a16="http://schemas.microsoft.com/office/drawing/2014/main" id="{DD07E9EF-C25A-4EF8-99B4-0B24D06E5457}"/>
              </a:ext>
            </a:extLst>
          </p:cNvPr>
          <p:cNvGraphicFramePr>
            <a:graphicFrameLocks noGrp="1"/>
          </p:cNvGraphicFramePr>
          <p:nvPr/>
        </p:nvGraphicFramePr>
        <p:xfrm>
          <a:off x="109181" y="335753"/>
          <a:ext cx="9689904" cy="6522244"/>
        </p:xfrm>
        <a:graphic>
          <a:graphicData uri="http://schemas.openxmlformats.org/drawingml/2006/table">
            <a:tbl>
              <a:tblPr/>
              <a:tblGrid>
                <a:gridCol w="346068">
                  <a:extLst>
                    <a:ext uri="{9D8B030D-6E8A-4147-A177-3AD203B41FA5}">
                      <a16:colId xmlns:a16="http://schemas.microsoft.com/office/drawing/2014/main" val="1152394559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867553222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677228200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3753863817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3943981000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454212981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95106775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906814084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331646140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3789967037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971857173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955494207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474126793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248099827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243203640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959167128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3325938688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031612423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265797982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490751054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3275884712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682983454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222902105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234695737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120260113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360028716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4222857062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661836392"/>
                    </a:ext>
                  </a:extLst>
                </a:gridCol>
              </a:tblGrid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37520832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62265729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1277973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0872093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62009638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69529462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6416038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65558627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98512333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5465268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04812351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15950488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36414277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84968568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55287659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53144700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3917041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1148189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771166"/>
                  </a:ext>
                </a:extLst>
              </a:tr>
            </a:tbl>
          </a:graphicData>
        </a:graphic>
      </p:graphicFrame>
      <p:sp>
        <p:nvSpPr>
          <p:cNvPr id="8" name="正方形/長方形 7">
            <a:extLst>
              <a:ext uri="{FF2B5EF4-FFF2-40B4-BE49-F238E27FC236}">
                <a16:creationId xmlns:a16="http://schemas.microsoft.com/office/drawing/2014/main" id="{1294BFFF-B9E6-4167-8C29-3EAA9CC16D3F}"/>
              </a:ext>
            </a:extLst>
          </p:cNvPr>
          <p:cNvSpPr/>
          <p:nvPr/>
        </p:nvSpPr>
        <p:spPr>
          <a:xfrm>
            <a:off x="0" y="44829"/>
            <a:ext cx="5027816" cy="338554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r>
              <a:rPr lang="ja-JP" altLang="en-US" sz="1600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トレーニングシート　①丸ペン　基礎練習　</a:t>
            </a:r>
          </a:p>
        </p:txBody>
      </p:sp>
      <p:pic>
        <p:nvPicPr>
          <p:cNvPr id="3" name="図 2">
            <a:extLst>
              <a:ext uri="{FF2B5EF4-FFF2-40B4-BE49-F238E27FC236}">
                <a16:creationId xmlns:a16="http://schemas.microsoft.com/office/drawing/2014/main" id="{9B0EB629-D667-46B7-9D8F-DB2D60561376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729" r="76793"/>
          <a:stretch/>
        </p:blipFill>
        <p:spPr>
          <a:xfrm rot="5400000">
            <a:off x="4495025" y="-3974533"/>
            <a:ext cx="958220" cy="1008445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87904509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表 6">
            <a:extLst>
              <a:ext uri="{FF2B5EF4-FFF2-40B4-BE49-F238E27FC236}">
                <a16:creationId xmlns:a16="http://schemas.microsoft.com/office/drawing/2014/main" id="{DD07E9EF-C25A-4EF8-99B4-0B24D06E545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32769048"/>
              </p:ext>
            </p:extLst>
          </p:nvPr>
        </p:nvGraphicFramePr>
        <p:xfrm>
          <a:off x="109181" y="335753"/>
          <a:ext cx="9689904" cy="6522244"/>
        </p:xfrm>
        <a:graphic>
          <a:graphicData uri="http://schemas.openxmlformats.org/drawingml/2006/table">
            <a:tbl>
              <a:tblPr/>
              <a:tblGrid>
                <a:gridCol w="346068">
                  <a:extLst>
                    <a:ext uri="{9D8B030D-6E8A-4147-A177-3AD203B41FA5}">
                      <a16:colId xmlns:a16="http://schemas.microsoft.com/office/drawing/2014/main" val="1152394559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867553222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677228200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3753863817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3943981000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454212981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95106775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906814084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331646140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3789967037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971857173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955494207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474126793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248099827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243203640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959167128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3325938688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031612423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265797982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490751054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3275884712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682983454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222902105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234695737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120260113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360028716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4222857062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661836392"/>
                    </a:ext>
                  </a:extLst>
                </a:gridCol>
              </a:tblGrid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37520832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62265729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1277973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0872093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62009638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69529462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6416038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65558627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98512333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5465268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04812351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15950488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36414277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84968568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55287659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53144700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3917041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1148189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771166"/>
                  </a:ext>
                </a:extLst>
              </a:tr>
            </a:tbl>
          </a:graphicData>
        </a:graphic>
      </p:graphicFrame>
      <p:sp>
        <p:nvSpPr>
          <p:cNvPr id="8" name="正方形/長方形 7">
            <a:extLst>
              <a:ext uri="{FF2B5EF4-FFF2-40B4-BE49-F238E27FC236}">
                <a16:creationId xmlns:a16="http://schemas.microsoft.com/office/drawing/2014/main" id="{1294BFFF-B9E6-4167-8C29-3EAA9CC16D3F}"/>
              </a:ext>
            </a:extLst>
          </p:cNvPr>
          <p:cNvSpPr/>
          <p:nvPr/>
        </p:nvSpPr>
        <p:spPr>
          <a:xfrm>
            <a:off x="0" y="44829"/>
            <a:ext cx="5027816" cy="338554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r>
              <a:rPr lang="ja-JP" altLang="en-US" sz="1600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トレーニングシート　②丸ペン　ひらがな　１</a:t>
            </a:r>
          </a:p>
        </p:txBody>
      </p:sp>
      <p:pic>
        <p:nvPicPr>
          <p:cNvPr id="3" name="図 2" descr="テキスト, 手紙&#10;&#10;自動的に生成された説明">
            <a:extLst>
              <a:ext uri="{FF2B5EF4-FFF2-40B4-BE49-F238E27FC236}">
                <a16:creationId xmlns:a16="http://schemas.microsoft.com/office/drawing/2014/main" id="{0DB039BF-6C79-487C-A2F8-82D2E1A7DC4E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512" t="44981" r="75488" b="3832"/>
          <a:stretch/>
        </p:blipFill>
        <p:spPr>
          <a:xfrm rot="5400000">
            <a:off x="2396076" y="-1534796"/>
            <a:ext cx="1072623" cy="519211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39310058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表 6">
            <a:extLst>
              <a:ext uri="{FF2B5EF4-FFF2-40B4-BE49-F238E27FC236}">
                <a16:creationId xmlns:a16="http://schemas.microsoft.com/office/drawing/2014/main" id="{DD07E9EF-C25A-4EF8-99B4-0B24D06E5457}"/>
              </a:ext>
            </a:extLst>
          </p:cNvPr>
          <p:cNvGraphicFramePr>
            <a:graphicFrameLocks noGrp="1"/>
          </p:cNvGraphicFramePr>
          <p:nvPr/>
        </p:nvGraphicFramePr>
        <p:xfrm>
          <a:off x="109181" y="335753"/>
          <a:ext cx="9689904" cy="6522244"/>
        </p:xfrm>
        <a:graphic>
          <a:graphicData uri="http://schemas.openxmlformats.org/drawingml/2006/table">
            <a:tbl>
              <a:tblPr/>
              <a:tblGrid>
                <a:gridCol w="346068">
                  <a:extLst>
                    <a:ext uri="{9D8B030D-6E8A-4147-A177-3AD203B41FA5}">
                      <a16:colId xmlns:a16="http://schemas.microsoft.com/office/drawing/2014/main" val="1152394559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867553222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677228200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3753863817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3943981000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454212981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95106775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906814084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331646140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3789967037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971857173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955494207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474126793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248099827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243203640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959167128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3325938688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031612423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265797982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490751054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3275884712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682983454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222902105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234695737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120260113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360028716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4222857062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661836392"/>
                    </a:ext>
                  </a:extLst>
                </a:gridCol>
              </a:tblGrid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37520832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62265729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1277973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0872093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62009638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69529462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6416038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65558627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98512333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5465268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04812351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15950488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36414277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84968568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55287659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53144700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3917041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1148189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771166"/>
                  </a:ext>
                </a:extLst>
              </a:tr>
            </a:tbl>
          </a:graphicData>
        </a:graphic>
      </p:graphicFrame>
      <p:sp>
        <p:nvSpPr>
          <p:cNvPr id="8" name="正方形/長方形 7">
            <a:extLst>
              <a:ext uri="{FF2B5EF4-FFF2-40B4-BE49-F238E27FC236}">
                <a16:creationId xmlns:a16="http://schemas.microsoft.com/office/drawing/2014/main" id="{1294BFFF-B9E6-4167-8C29-3EAA9CC16D3F}"/>
              </a:ext>
            </a:extLst>
          </p:cNvPr>
          <p:cNvSpPr/>
          <p:nvPr/>
        </p:nvSpPr>
        <p:spPr>
          <a:xfrm>
            <a:off x="0" y="44829"/>
            <a:ext cx="5027816" cy="338554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r>
              <a:rPr lang="ja-JP" altLang="en-US" sz="1600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トレーニングシート　②丸ペン　ひらがな　２</a:t>
            </a:r>
          </a:p>
        </p:txBody>
      </p:sp>
      <p:pic>
        <p:nvPicPr>
          <p:cNvPr id="3" name="図 2" descr="テキスト, 手紙&#10;&#10;自動的に生成された説明">
            <a:extLst>
              <a:ext uri="{FF2B5EF4-FFF2-40B4-BE49-F238E27FC236}">
                <a16:creationId xmlns:a16="http://schemas.microsoft.com/office/drawing/2014/main" id="{0DB039BF-6C79-487C-A2F8-82D2E1A7DC4E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4217" t="44981" r="62995" b="3832"/>
          <a:stretch/>
        </p:blipFill>
        <p:spPr>
          <a:xfrm rot="5400000">
            <a:off x="2454166" y="-1602831"/>
            <a:ext cx="914400" cy="519211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08784525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表 6">
            <a:extLst>
              <a:ext uri="{FF2B5EF4-FFF2-40B4-BE49-F238E27FC236}">
                <a16:creationId xmlns:a16="http://schemas.microsoft.com/office/drawing/2014/main" id="{DD07E9EF-C25A-4EF8-99B4-0B24D06E5457}"/>
              </a:ext>
            </a:extLst>
          </p:cNvPr>
          <p:cNvGraphicFramePr>
            <a:graphicFrameLocks noGrp="1"/>
          </p:cNvGraphicFramePr>
          <p:nvPr/>
        </p:nvGraphicFramePr>
        <p:xfrm>
          <a:off x="109181" y="335753"/>
          <a:ext cx="9689904" cy="6522244"/>
        </p:xfrm>
        <a:graphic>
          <a:graphicData uri="http://schemas.openxmlformats.org/drawingml/2006/table">
            <a:tbl>
              <a:tblPr/>
              <a:tblGrid>
                <a:gridCol w="346068">
                  <a:extLst>
                    <a:ext uri="{9D8B030D-6E8A-4147-A177-3AD203B41FA5}">
                      <a16:colId xmlns:a16="http://schemas.microsoft.com/office/drawing/2014/main" val="1152394559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867553222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677228200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3753863817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3943981000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454212981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95106775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906814084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331646140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3789967037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971857173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955494207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474126793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248099827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243203640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959167128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3325938688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031612423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265797982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490751054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3275884712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682983454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222902105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234695737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120260113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360028716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4222857062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661836392"/>
                    </a:ext>
                  </a:extLst>
                </a:gridCol>
              </a:tblGrid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37520832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62265729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1277973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0872093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62009638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69529462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6416038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65558627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98512333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5465268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04812351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15950488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36414277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84968568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55287659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53144700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3917041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1148189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771166"/>
                  </a:ext>
                </a:extLst>
              </a:tr>
            </a:tbl>
          </a:graphicData>
        </a:graphic>
      </p:graphicFrame>
      <p:sp>
        <p:nvSpPr>
          <p:cNvPr id="8" name="正方形/長方形 7">
            <a:extLst>
              <a:ext uri="{FF2B5EF4-FFF2-40B4-BE49-F238E27FC236}">
                <a16:creationId xmlns:a16="http://schemas.microsoft.com/office/drawing/2014/main" id="{1294BFFF-B9E6-4167-8C29-3EAA9CC16D3F}"/>
              </a:ext>
            </a:extLst>
          </p:cNvPr>
          <p:cNvSpPr/>
          <p:nvPr/>
        </p:nvSpPr>
        <p:spPr>
          <a:xfrm>
            <a:off x="0" y="44829"/>
            <a:ext cx="5027816" cy="338554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r>
              <a:rPr lang="ja-JP" altLang="en-US" sz="1600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トレーニングシート　②丸ペン　ひらがな　３</a:t>
            </a:r>
          </a:p>
        </p:txBody>
      </p:sp>
      <p:pic>
        <p:nvPicPr>
          <p:cNvPr id="3" name="図 2" descr="テキスト, 手紙&#10;&#10;自動的に生成された説明">
            <a:extLst>
              <a:ext uri="{FF2B5EF4-FFF2-40B4-BE49-F238E27FC236}">
                <a16:creationId xmlns:a16="http://schemas.microsoft.com/office/drawing/2014/main" id="{0DB039BF-6C79-487C-A2F8-82D2E1A7DC4E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8916" t="45272" r="48296" b="3541"/>
          <a:stretch/>
        </p:blipFill>
        <p:spPr>
          <a:xfrm rot="5400000">
            <a:off x="2454166" y="-1602831"/>
            <a:ext cx="914400" cy="519211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75503479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表 6">
            <a:extLst>
              <a:ext uri="{FF2B5EF4-FFF2-40B4-BE49-F238E27FC236}">
                <a16:creationId xmlns:a16="http://schemas.microsoft.com/office/drawing/2014/main" id="{DD07E9EF-C25A-4EF8-99B4-0B24D06E5457}"/>
              </a:ext>
            </a:extLst>
          </p:cNvPr>
          <p:cNvGraphicFramePr>
            <a:graphicFrameLocks noGrp="1"/>
          </p:cNvGraphicFramePr>
          <p:nvPr/>
        </p:nvGraphicFramePr>
        <p:xfrm>
          <a:off x="109181" y="335753"/>
          <a:ext cx="9689904" cy="6522244"/>
        </p:xfrm>
        <a:graphic>
          <a:graphicData uri="http://schemas.openxmlformats.org/drawingml/2006/table">
            <a:tbl>
              <a:tblPr/>
              <a:tblGrid>
                <a:gridCol w="346068">
                  <a:extLst>
                    <a:ext uri="{9D8B030D-6E8A-4147-A177-3AD203B41FA5}">
                      <a16:colId xmlns:a16="http://schemas.microsoft.com/office/drawing/2014/main" val="1152394559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867553222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677228200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3753863817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3943981000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454212981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95106775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906814084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331646140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3789967037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971857173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955494207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474126793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248099827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243203640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959167128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3325938688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031612423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265797982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490751054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3275884712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682983454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222902105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234695737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120260113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360028716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4222857062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661836392"/>
                    </a:ext>
                  </a:extLst>
                </a:gridCol>
              </a:tblGrid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37520832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62265729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1277973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0872093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62009638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69529462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6416038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65558627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98512333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5465268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04812351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15950488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36414277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84968568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55287659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53144700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3917041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1148189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771166"/>
                  </a:ext>
                </a:extLst>
              </a:tr>
            </a:tbl>
          </a:graphicData>
        </a:graphic>
      </p:graphicFrame>
      <p:sp>
        <p:nvSpPr>
          <p:cNvPr id="8" name="正方形/長方形 7">
            <a:extLst>
              <a:ext uri="{FF2B5EF4-FFF2-40B4-BE49-F238E27FC236}">
                <a16:creationId xmlns:a16="http://schemas.microsoft.com/office/drawing/2014/main" id="{1294BFFF-B9E6-4167-8C29-3EAA9CC16D3F}"/>
              </a:ext>
            </a:extLst>
          </p:cNvPr>
          <p:cNvSpPr/>
          <p:nvPr/>
        </p:nvSpPr>
        <p:spPr>
          <a:xfrm>
            <a:off x="0" y="44829"/>
            <a:ext cx="5027816" cy="338554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r>
              <a:rPr lang="ja-JP" altLang="en-US" sz="1600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トレーニングシート　②丸ペン　ひらがな　４</a:t>
            </a:r>
          </a:p>
        </p:txBody>
      </p:sp>
      <p:pic>
        <p:nvPicPr>
          <p:cNvPr id="3" name="図 2" descr="テキスト, 手紙&#10;&#10;自動的に生成された説明">
            <a:extLst>
              <a:ext uri="{FF2B5EF4-FFF2-40B4-BE49-F238E27FC236}">
                <a16:creationId xmlns:a16="http://schemas.microsoft.com/office/drawing/2014/main" id="{0DB039BF-6C79-487C-A2F8-82D2E1A7DC4E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2801" t="45272" r="34411" b="3541"/>
          <a:stretch/>
        </p:blipFill>
        <p:spPr>
          <a:xfrm rot="5400000">
            <a:off x="2391106" y="-1634361"/>
            <a:ext cx="914400" cy="519211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0776589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表 6">
            <a:extLst>
              <a:ext uri="{FF2B5EF4-FFF2-40B4-BE49-F238E27FC236}">
                <a16:creationId xmlns:a16="http://schemas.microsoft.com/office/drawing/2014/main" id="{DD07E9EF-C25A-4EF8-99B4-0B24D06E5457}"/>
              </a:ext>
            </a:extLst>
          </p:cNvPr>
          <p:cNvGraphicFramePr>
            <a:graphicFrameLocks noGrp="1"/>
          </p:cNvGraphicFramePr>
          <p:nvPr/>
        </p:nvGraphicFramePr>
        <p:xfrm>
          <a:off x="109181" y="335753"/>
          <a:ext cx="9689904" cy="6522244"/>
        </p:xfrm>
        <a:graphic>
          <a:graphicData uri="http://schemas.openxmlformats.org/drawingml/2006/table">
            <a:tbl>
              <a:tblPr/>
              <a:tblGrid>
                <a:gridCol w="346068">
                  <a:extLst>
                    <a:ext uri="{9D8B030D-6E8A-4147-A177-3AD203B41FA5}">
                      <a16:colId xmlns:a16="http://schemas.microsoft.com/office/drawing/2014/main" val="1152394559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867553222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677228200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3753863817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3943981000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454212981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95106775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906814084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331646140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3789967037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971857173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955494207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474126793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248099827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243203640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959167128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3325938688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031612423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265797982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490751054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3275884712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682983454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222902105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234695737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120260113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360028716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4222857062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661836392"/>
                    </a:ext>
                  </a:extLst>
                </a:gridCol>
              </a:tblGrid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37520832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62265729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1277973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0872093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62009638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69529462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6416038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65558627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98512333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5465268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04812351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15950488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36414277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84968568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55287659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53144700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3917041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1148189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771166"/>
                  </a:ext>
                </a:extLst>
              </a:tr>
            </a:tbl>
          </a:graphicData>
        </a:graphic>
      </p:graphicFrame>
      <p:sp>
        <p:nvSpPr>
          <p:cNvPr id="8" name="正方形/長方形 7">
            <a:extLst>
              <a:ext uri="{FF2B5EF4-FFF2-40B4-BE49-F238E27FC236}">
                <a16:creationId xmlns:a16="http://schemas.microsoft.com/office/drawing/2014/main" id="{1294BFFF-B9E6-4167-8C29-3EAA9CC16D3F}"/>
              </a:ext>
            </a:extLst>
          </p:cNvPr>
          <p:cNvSpPr/>
          <p:nvPr/>
        </p:nvSpPr>
        <p:spPr>
          <a:xfrm>
            <a:off x="0" y="44829"/>
            <a:ext cx="5027816" cy="338554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r>
              <a:rPr lang="ja-JP" altLang="en-US" sz="1600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トレーニングシート　②丸ペン　ひらがな　５</a:t>
            </a:r>
          </a:p>
        </p:txBody>
      </p:sp>
      <p:pic>
        <p:nvPicPr>
          <p:cNvPr id="3" name="図 2" descr="テキスト, 手紙&#10;&#10;自動的に生成された説明">
            <a:extLst>
              <a:ext uri="{FF2B5EF4-FFF2-40B4-BE49-F238E27FC236}">
                <a16:creationId xmlns:a16="http://schemas.microsoft.com/office/drawing/2014/main" id="{0DB039BF-6C79-487C-A2F8-82D2E1A7DC4E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7794" t="45156" r="19418" b="3657"/>
          <a:stretch/>
        </p:blipFill>
        <p:spPr>
          <a:xfrm rot="5400000">
            <a:off x="2401616" y="-1571301"/>
            <a:ext cx="914400" cy="519211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64593460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表 6">
            <a:extLst>
              <a:ext uri="{FF2B5EF4-FFF2-40B4-BE49-F238E27FC236}">
                <a16:creationId xmlns:a16="http://schemas.microsoft.com/office/drawing/2014/main" id="{DD07E9EF-C25A-4EF8-99B4-0B24D06E5457}"/>
              </a:ext>
            </a:extLst>
          </p:cNvPr>
          <p:cNvGraphicFramePr>
            <a:graphicFrameLocks noGrp="1"/>
          </p:cNvGraphicFramePr>
          <p:nvPr/>
        </p:nvGraphicFramePr>
        <p:xfrm>
          <a:off x="109181" y="335753"/>
          <a:ext cx="9689904" cy="6522244"/>
        </p:xfrm>
        <a:graphic>
          <a:graphicData uri="http://schemas.openxmlformats.org/drawingml/2006/table">
            <a:tbl>
              <a:tblPr/>
              <a:tblGrid>
                <a:gridCol w="346068">
                  <a:extLst>
                    <a:ext uri="{9D8B030D-6E8A-4147-A177-3AD203B41FA5}">
                      <a16:colId xmlns:a16="http://schemas.microsoft.com/office/drawing/2014/main" val="1152394559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867553222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677228200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3753863817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3943981000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454212981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95106775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906814084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331646140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3789967037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971857173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955494207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474126793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248099827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243203640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959167128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3325938688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031612423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265797982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490751054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3275884712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682983454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222902105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234695737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120260113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360028716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4222857062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661836392"/>
                    </a:ext>
                  </a:extLst>
                </a:gridCol>
              </a:tblGrid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37520832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62265729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1277973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0872093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62009638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69529462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6416038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65558627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98512333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5465268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04812351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15950488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36414277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84968568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55287659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53144700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3917041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1148189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771166"/>
                  </a:ext>
                </a:extLst>
              </a:tr>
            </a:tbl>
          </a:graphicData>
        </a:graphic>
      </p:graphicFrame>
      <p:sp>
        <p:nvSpPr>
          <p:cNvPr id="8" name="正方形/長方形 7">
            <a:extLst>
              <a:ext uri="{FF2B5EF4-FFF2-40B4-BE49-F238E27FC236}">
                <a16:creationId xmlns:a16="http://schemas.microsoft.com/office/drawing/2014/main" id="{1294BFFF-B9E6-4167-8C29-3EAA9CC16D3F}"/>
              </a:ext>
            </a:extLst>
          </p:cNvPr>
          <p:cNvSpPr/>
          <p:nvPr/>
        </p:nvSpPr>
        <p:spPr>
          <a:xfrm>
            <a:off x="0" y="44829"/>
            <a:ext cx="5027816" cy="338554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r>
              <a:rPr lang="ja-JP" altLang="en-US" sz="1600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トレーニングシート　②丸ペン　ひらがな　６</a:t>
            </a:r>
          </a:p>
        </p:txBody>
      </p:sp>
      <p:pic>
        <p:nvPicPr>
          <p:cNvPr id="3" name="図 2" descr="テキスト, 手紙&#10;&#10;自動的に生成された説明">
            <a:extLst>
              <a:ext uri="{FF2B5EF4-FFF2-40B4-BE49-F238E27FC236}">
                <a16:creationId xmlns:a16="http://schemas.microsoft.com/office/drawing/2014/main" id="{0DB039BF-6C79-487C-A2F8-82D2E1A7DC4E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1170" t="43778" r="6042" b="5035"/>
          <a:stretch/>
        </p:blipFill>
        <p:spPr>
          <a:xfrm rot="5400000">
            <a:off x="2548761" y="-1655375"/>
            <a:ext cx="914400" cy="519211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31568260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表 6">
            <a:extLst>
              <a:ext uri="{FF2B5EF4-FFF2-40B4-BE49-F238E27FC236}">
                <a16:creationId xmlns:a16="http://schemas.microsoft.com/office/drawing/2014/main" id="{DD07E9EF-C25A-4EF8-99B4-0B24D06E545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82245914"/>
              </p:ext>
            </p:extLst>
          </p:nvPr>
        </p:nvGraphicFramePr>
        <p:xfrm>
          <a:off x="73572" y="335753"/>
          <a:ext cx="9725513" cy="6522244"/>
        </p:xfrm>
        <a:graphic>
          <a:graphicData uri="http://schemas.openxmlformats.org/drawingml/2006/table">
            <a:tbl>
              <a:tblPr/>
              <a:tblGrid>
                <a:gridCol w="381677">
                  <a:extLst>
                    <a:ext uri="{9D8B030D-6E8A-4147-A177-3AD203B41FA5}">
                      <a16:colId xmlns:a16="http://schemas.microsoft.com/office/drawing/2014/main" val="1152394559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867553222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677228200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3753863817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3943981000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454212981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95106775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906814084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331646140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3789967037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971857173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955494207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474126793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248099827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243203640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959167128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3325938688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031612423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265797982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490751054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3275884712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682983454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222902105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234695737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120260113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360028716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4222857062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661836392"/>
                    </a:ext>
                  </a:extLst>
                </a:gridCol>
              </a:tblGrid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37520832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62265729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1277973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0872093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62009638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69529462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6416038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65558627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98512333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5465268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04812351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15950488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36414277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84968568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55287659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53144700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3917041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1148189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771166"/>
                  </a:ext>
                </a:extLst>
              </a:tr>
            </a:tbl>
          </a:graphicData>
        </a:graphic>
      </p:graphicFrame>
      <p:sp>
        <p:nvSpPr>
          <p:cNvPr id="8" name="正方形/長方形 7">
            <a:extLst>
              <a:ext uri="{FF2B5EF4-FFF2-40B4-BE49-F238E27FC236}">
                <a16:creationId xmlns:a16="http://schemas.microsoft.com/office/drawing/2014/main" id="{1294BFFF-B9E6-4167-8C29-3EAA9CC16D3F}"/>
              </a:ext>
            </a:extLst>
          </p:cNvPr>
          <p:cNvSpPr/>
          <p:nvPr/>
        </p:nvSpPr>
        <p:spPr>
          <a:xfrm>
            <a:off x="0" y="44829"/>
            <a:ext cx="5027816" cy="338554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r>
              <a:rPr lang="ja-JP" altLang="en-US" sz="1600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トレーニングシート　②丸ペン　ひらがな　７</a:t>
            </a:r>
          </a:p>
        </p:txBody>
      </p:sp>
      <p:pic>
        <p:nvPicPr>
          <p:cNvPr id="3" name="図 2" descr="図形 が含まれている画像&#10;&#10;自動的に生成された説明">
            <a:extLst>
              <a:ext uri="{FF2B5EF4-FFF2-40B4-BE49-F238E27FC236}">
                <a16:creationId xmlns:a16="http://schemas.microsoft.com/office/drawing/2014/main" id="{3B873A86-2BF4-4ABD-94AF-40CE6B85C6D9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730" t="45594" r="77010" b="3372"/>
          <a:stretch/>
        </p:blipFill>
        <p:spPr>
          <a:xfrm rot="5400000">
            <a:off x="2382817" y="-1529832"/>
            <a:ext cx="941486" cy="513956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40268174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表 6">
            <a:extLst>
              <a:ext uri="{FF2B5EF4-FFF2-40B4-BE49-F238E27FC236}">
                <a16:creationId xmlns:a16="http://schemas.microsoft.com/office/drawing/2014/main" id="{DD07E9EF-C25A-4EF8-99B4-0B24D06E5457}"/>
              </a:ext>
            </a:extLst>
          </p:cNvPr>
          <p:cNvGraphicFramePr>
            <a:graphicFrameLocks noGrp="1"/>
          </p:cNvGraphicFramePr>
          <p:nvPr/>
        </p:nvGraphicFramePr>
        <p:xfrm>
          <a:off x="73572" y="335753"/>
          <a:ext cx="9725513" cy="6522244"/>
        </p:xfrm>
        <a:graphic>
          <a:graphicData uri="http://schemas.openxmlformats.org/drawingml/2006/table">
            <a:tbl>
              <a:tblPr/>
              <a:tblGrid>
                <a:gridCol w="381677">
                  <a:extLst>
                    <a:ext uri="{9D8B030D-6E8A-4147-A177-3AD203B41FA5}">
                      <a16:colId xmlns:a16="http://schemas.microsoft.com/office/drawing/2014/main" val="1152394559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867553222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677228200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3753863817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3943981000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454212981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95106775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906814084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331646140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3789967037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971857173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955494207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474126793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248099827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243203640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959167128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3325938688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031612423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265797982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490751054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3275884712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682983454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222902105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234695737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120260113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360028716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4222857062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661836392"/>
                    </a:ext>
                  </a:extLst>
                </a:gridCol>
              </a:tblGrid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37520832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62265729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1277973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0872093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62009638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69529462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6416038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65558627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98512333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5465268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04812351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15950488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36414277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84968568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55287659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53144700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3917041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1148189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771166"/>
                  </a:ext>
                </a:extLst>
              </a:tr>
            </a:tbl>
          </a:graphicData>
        </a:graphic>
      </p:graphicFrame>
      <p:sp>
        <p:nvSpPr>
          <p:cNvPr id="8" name="正方形/長方形 7">
            <a:extLst>
              <a:ext uri="{FF2B5EF4-FFF2-40B4-BE49-F238E27FC236}">
                <a16:creationId xmlns:a16="http://schemas.microsoft.com/office/drawing/2014/main" id="{1294BFFF-B9E6-4167-8C29-3EAA9CC16D3F}"/>
              </a:ext>
            </a:extLst>
          </p:cNvPr>
          <p:cNvSpPr/>
          <p:nvPr/>
        </p:nvSpPr>
        <p:spPr>
          <a:xfrm>
            <a:off x="0" y="44829"/>
            <a:ext cx="5027816" cy="338554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r>
              <a:rPr lang="ja-JP" altLang="en-US" sz="1600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トレーニングシート　②丸ペン　ひらがな　８</a:t>
            </a:r>
          </a:p>
        </p:txBody>
      </p:sp>
      <p:pic>
        <p:nvPicPr>
          <p:cNvPr id="3" name="図 2" descr="図形 が含まれている画像&#10;&#10;自動的に生成された説明">
            <a:extLst>
              <a:ext uri="{FF2B5EF4-FFF2-40B4-BE49-F238E27FC236}">
                <a16:creationId xmlns:a16="http://schemas.microsoft.com/office/drawing/2014/main" id="{3B873A86-2BF4-4ABD-94AF-40CE6B85C6D9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4237" t="45330" r="62503" b="3636"/>
          <a:stretch/>
        </p:blipFill>
        <p:spPr>
          <a:xfrm rot="5400000">
            <a:off x="2382817" y="-1529832"/>
            <a:ext cx="941486" cy="5139561"/>
          </a:xfrm>
          <a:prstGeom prst="rect">
            <a:avLst/>
          </a:prstGeom>
        </p:spPr>
      </p:pic>
      <p:pic>
        <p:nvPicPr>
          <p:cNvPr id="5" name="図 4" descr="図形 が含まれている画像&#10;&#10;自動的に生成された説明">
            <a:extLst>
              <a:ext uri="{FF2B5EF4-FFF2-40B4-BE49-F238E27FC236}">
                <a16:creationId xmlns:a16="http://schemas.microsoft.com/office/drawing/2014/main" id="{755EA9F8-68AA-4CD8-9E23-0CDEE95A4339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3288" t="45594" r="33452" b="3372"/>
          <a:stretch/>
        </p:blipFill>
        <p:spPr>
          <a:xfrm rot="5400000">
            <a:off x="6487108" y="-1529832"/>
            <a:ext cx="941486" cy="513956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87716000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表 6">
            <a:extLst>
              <a:ext uri="{FF2B5EF4-FFF2-40B4-BE49-F238E27FC236}">
                <a16:creationId xmlns:a16="http://schemas.microsoft.com/office/drawing/2014/main" id="{DD07E9EF-C25A-4EF8-99B4-0B24D06E5457}"/>
              </a:ext>
            </a:extLst>
          </p:cNvPr>
          <p:cNvGraphicFramePr>
            <a:graphicFrameLocks noGrp="1"/>
          </p:cNvGraphicFramePr>
          <p:nvPr/>
        </p:nvGraphicFramePr>
        <p:xfrm>
          <a:off x="73572" y="335753"/>
          <a:ext cx="9725513" cy="6522244"/>
        </p:xfrm>
        <a:graphic>
          <a:graphicData uri="http://schemas.openxmlformats.org/drawingml/2006/table">
            <a:tbl>
              <a:tblPr/>
              <a:tblGrid>
                <a:gridCol w="381677">
                  <a:extLst>
                    <a:ext uri="{9D8B030D-6E8A-4147-A177-3AD203B41FA5}">
                      <a16:colId xmlns:a16="http://schemas.microsoft.com/office/drawing/2014/main" val="1152394559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867553222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677228200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3753863817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3943981000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454212981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95106775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906814084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331646140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3789967037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971857173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955494207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474126793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248099827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243203640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959167128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3325938688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031612423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265797982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490751054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3275884712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682983454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222902105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234695737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120260113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360028716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4222857062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661836392"/>
                    </a:ext>
                  </a:extLst>
                </a:gridCol>
              </a:tblGrid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37520832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62265729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1277973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0872093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62009638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69529462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6416038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65558627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98512333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5465268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04812351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15950488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36414277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84968568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55287659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53144700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3917041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1148189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771166"/>
                  </a:ext>
                </a:extLst>
              </a:tr>
            </a:tbl>
          </a:graphicData>
        </a:graphic>
      </p:graphicFrame>
      <p:sp>
        <p:nvSpPr>
          <p:cNvPr id="8" name="正方形/長方形 7">
            <a:extLst>
              <a:ext uri="{FF2B5EF4-FFF2-40B4-BE49-F238E27FC236}">
                <a16:creationId xmlns:a16="http://schemas.microsoft.com/office/drawing/2014/main" id="{1294BFFF-B9E6-4167-8C29-3EAA9CC16D3F}"/>
              </a:ext>
            </a:extLst>
          </p:cNvPr>
          <p:cNvSpPr/>
          <p:nvPr/>
        </p:nvSpPr>
        <p:spPr>
          <a:xfrm>
            <a:off x="0" y="44829"/>
            <a:ext cx="5027816" cy="338554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r>
              <a:rPr lang="ja-JP" altLang="en-US" sz="1600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トレーニングシート　②丸ペン　ひらがな　９</a:t>
            </a:r>
          </a:p>
        </p:txBody>
      </p:sp>
      <p:pic>
        <p:nvPicPr>
          <p:cNvPr id="3" name="図 2" descr="図形 が含まれている画像&#10;&#10;自動的に生成された説明">
            <a:extLst>
              <a:ext uri="{FF2B5EF4-FFF2-40B4-BE49-F238E27FC236}">
                <a16:creationId xmlns:a16="http://schemas.microsoft.com/office/drawing/2014/main" id="{3B873A86-2BF4-4ABD-94AF-40CE6B85C6D9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9040" t="45330" r="47700" b="3636"/>
          <a:stretch/>
        </p:blipFill>
        <p:spPr>
          <a:xfrm rot="5400000">
            <a:off x="2382817" y="-1508812"/>
            <a:ext cx="941486" cy="513956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17051302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表 6">
            <a:extLst>
              <a:ext uri="{FF2B5EF4-FFF2-40B4-BE49-F238E27FC236}">
                <a16:creationId xmlns:a16="http://schemas.microsoft.com/office/drawing/2014/main" id="{DD07E9EF-C25A-4EF8-99B4-0B24D06E545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36102415"/>
              </p:ext>
            </p:extLst>
          </p:nvPr>
        </p:nvGraphicFramePr>
        <p:xfrm>
          <a:off x="109181" y="335753"/>
          <a:ext cx="9689904" cy="6522244"/>
        </p:xfrm>
        <a:graphic>
          <a:graphicData uri="http://schemas.openxmlformats.org/drawingml/2006/table">
            <a:tbl>
              <a:tblPr/>
              <a:tblGrid>
                <a:gridCol w="346068">
                  <a:extLst>
                    <a:ext uri="{9D8B030D-6E8A-4147-A177-3AD203B41FA5}">
                      <a16:colId xmlns:a16="http://schemas.microsoft.com/office/drawing/2014/main" val="1152394559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867553222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677228200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3753863817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3943981000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454212981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95106775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906814084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331646140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3789967037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971857173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955494207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474126793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248099827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243203640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959167128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3325938688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031612423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265797982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490751054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3275884712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682983454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222902105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234695737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120260113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360028716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4222857062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661836392"/>
                    </a:ext>
                  </a:extLst>
                </a:gridCol>
              </a:tblGrid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37520832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62265729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1277973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0872093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62009638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69529462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6416038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65558627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98512333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5465268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04812351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15950488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36414277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84968568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55287659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53144700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3917041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1148189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771166"/>
                  </a:ext>
                </a:extLst>
              </a:tr>
            </a:tbl>
          </a:graphicData>
        </a:graphic>
      </p:graphicFrame>
      <p:sp>
        <p:nvSpPr>
          <p:cNvPr id="8" name="正方形/長方形 7">
            <a:extLst>
              <a:ext uri="{FF2B5EF4-FFF2-40B4-BE49-F238E27FC236}">
                <a16:creationId xmlns:a16="http://schemas.microsoft.com/office/drawing/2014/main" id="{1294BFFF-B9E6-4167-8C29-3EAA9CC16D3F}"/>
              </a:ext>
            </a:extLst>
          </p:cNvPr>
          <p:cNvSpPr/>
          <p:nvPr/>
        </p:nvSpPr>
        <p:spPr>
          <a:xfrm>
            <a:off x="0" y="44829"/>
            <a:ext cx="5027816" cy="338554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r>
              <a:rPr lang="ja-JP" altLang="en-US" sz="1600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トレーニングシート　③丸ペン　カタカナ　１</a:t>
            </a:r>
          </a:p>
        </p:txBody>
      </p:sp>
      <p:pic>
        <p:nvPicPr>
          <p:cNvPr id="3" name="図 2" descr="テキスト, 図形, 矢印&#10;&#10;自動的に生成された説明">
            <a:extLst>
              <a:ext uri="{FF2B5EF4-FFF2-40B4-BE49-F238E27FC236}">
                <a16:creationId xmlns:a16="http://schemas.microsoft.com/office/drawing/2014/main" id="{45FC34FD-EF20-4A84-BA48-67B78729A65E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0402" t="45467" r="77425" b="4724"/>
          <a:stretch/>
        </p:blipFill>
        <p:spPr>
          <a:xfrm rot="5400000">
            <a:off x="2507444" y="-1433746"/>
            <a:ext cx="860203" cy="499222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51656721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表 6">
            <a:extLst>
              <a:ext uri="{FF2B5EF4-FFF2-40B4-BE49-F238E27FC236}">
                <a16:creationId xmlns:a16="http://schemas.microsoft.com/office/drawing/2014/main" id="{DD07E9EF-C25A-4EF8-99B4-0B24D06E5457}"/>
              </a:ext>
            </a:extLst>
          </p:cNvPr>
          <p:cNvGraphicFramePr>
            <a:graphicFrameLocks noGrp="1"/>
          </p:cNvGraphicFramePr>
          <p:nvPr/>
        </p:nvGraphicFramePr>
        <p:xfrm>
          <a:off x="109181" y="335753"/>
          <a:ext cx="9689904" cy="6522244"/>
        </p:xfrm>
        <a:graphic>
          <a:graphicData uri="http://schemas.openxmlformats.org/drawingml/2006/table">
            <a:tbl>
              <a:tblPr/>
              <a:tblGrid>
                <a:gridCol w="346068">
                  <a:extLst>
                    <a:ext uri="{9D8B030D-6E8A-4147-A177-3AD203B41FA5}">
                      <a16:colId xmlns:a16="http://schemas.microsoft.com/office/drawing/2014/main" val="1152394559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867553222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677228200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3753863817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3943981000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454212981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95106775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906814084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331646140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3789967037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971857173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955494207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474126793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248099827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243203640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959167128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3325938688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031612423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265797982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490751054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3275884712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682983454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222902105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234695737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120260113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360028716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4222857062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661836392"/>
                    </a:ext>
                  </a:extLst>
                </a:gridCol>
              </a:tblGrid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37520832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62265729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1277973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0872093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62009638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69529462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6416038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65558627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98512333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5465268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04812351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15950488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36414277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84968568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55287659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53144700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3917041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1148189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771166"/>
                  </a:ext>
                </a:extLst>
              </a:tr>
            </a:tbl>
          </a:graphicData>
        </a:graphic>
      </p:graphicFrame>
      <p:sp>
        <p:nvSpPr>
          <p:cNvPr id="8" name="正方形/長方形 7">
            <a:extLst>
              <a:ext uri="{FF2B5EF4-FFF2-40B4-BE49-F238E27FC236}">
                <a16:creationId xmlns:a16="http://schemas.microsoft.com/office/drawing/2014/main" id="{1294BFFF-B9E6-4167-8C29-3EAA9CC16D3F}"/>
              </a:ext>
            </a:extLst>
          </p:cNvPr>
          <p:cNvSpPr/>
          <p:nvPr/>
        </p:nvSpPr>
        <p:spPr>
          <a:xfrm>
            <a:off x="0" y="44829"/>
            <a:ext cx="5027816" cy="338554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r>
              <a:rPr lang="ja-JP" altLang="en-US" sz="1600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トレーニングシート　③丸ペン　カタカナ　２</a:t>
            </a:r>
          </a:p>
        </p:txBody>
      </p:sp>
      <p:pic>
        <p:nvPicPr>
          <p:cNvPr id="3" name="図 2" descr="テキスト, 図形, 矢印&#10;&#10;自動的に生成された説明">
            <a:extLst>
              <a:ext uri="{FF2B5EF4-FFF2-40B4-BE49-F238E27FC236}">
                <a16:creationId xmlns:a16="http://schemas.microsoft.com/office/drawing/2014/main" id="{45FC34FD-EF20-4A84-BA48-67B78729A65E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5127" t="45951" r="62700" b="4240"/>
          <a:stretch/>
        </p:blipFill>
        <p:spPr>
          <a:xfrm rot="5400000">
            <a:off x="2433874" y="-1402216"/>
            <a:ext cx="860203" cy="499222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48787369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表 6">
            <a:extLst>
              <a:ext uri="{FF2B5EF4-FFF2-40B4-BE49-F238E27FC236}">
                <a16:creationId xmlns:a16="http://schemas.microsoft.com/office/drawing/2014/main" id="{DD07E9EF-C25A-4EF8-99B4-0B24D06E5457}"/>
              </a:ext>
            </a:extLst>
          </p:cNvPr>
          <p:cNvGraphicFramePr>
            <a:graphicFrameLocks noGrp="1"/>
          </p:cNvGraphicFramePr>
          <p:nvPr/>
        </p:nvGraphicFramePr>
        <p:xfrm>
          <a:off x="109181" y="335753"/>
          <a:ext cx="9689904" cy="6522244"/>
        </p:xfrm>
        <a:graphic>
          <a:graphicData uri="http://schemas.openxmlformats.org/drawingml/2006/table">
            <a:tbl>
              <a:tblPr/>
              <a:tblGrid>
                <a:gridCol w="346068">
                  <a:extLst>
                    <a:ext uri="{9D8B030D-6E8A-4147-A177-3AD203B41FA5}">
                      <a16:colId xmlns:a16="http://schemas.microsoft.com/office/drawing/2014/main" val="1152394559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867553222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677228200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3753863817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3943981000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454212981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95106775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906814084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331646140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3789967037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971857173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955494207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474126793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248099827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243203640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959167128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3325938688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031612423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265797982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490751054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3275884712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682983454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222902105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234695737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120260113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360028716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4222857062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661836392"/>
                    </a:ext>
                  </a:extLst>
                </a:gridCol>
              </a:tblGrid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37520832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62265729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1277973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0872093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62009638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69529462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6416038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65558627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98512333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5465268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04812351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15950488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36414277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84968568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55287659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53144700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3917041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1148189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771166"/>
                  </a:ext>
                </a:extLst>
              </a:tr>
            </a:tbl>
          </a:graphicData>
        </a:graphic>
      </p:graphicFrame>
      <p:sp>
        <p:nvSpPr>
          <p:cNvPr id="8" name="正方形/長方形 7">
            <a:extLst>
              <a:ext uri="{FF2B5EF4-FFF2-40B4-BE49-F238E27FC236}">
                <a16:creationId xmlns:a16="http://schemas.microsoft.com/office/drawing/2014/main" id="{1294BFFF-B9E6-4167-8C29-3EAA9CC16D3F}"/>
              </a:ext>
            </a:extLst>
          </p:cNvPr>
          <p:cNvSpPr/>
          <p:nvPr/>
        </p:nvSpPr>
        <p:spPr>
          <a:xfrm>
            <a:off x="0" y="44829"/>
            <a:ext cx="5027816" cy="338554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r>
              <a:rPr lang="ja-JP" altLang="en-US" sz="1600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トレーニングシート　③丸ペン　カタカナ　３</a:t>
            </a:r>
          </a:p>
        </p:txBody>
      </p:sp>
      <p:pic>
        <p:nvPicPr>
          <p:cNvPr id="3" name="図 2" descr="テキスト, 図形, 矢印&#10;&#10;自動的に生成された説明">
            <a:extLst>
              <a:ext uri="{FF2B5EF4-FFF2-40B4-BE49-F238E27FC236}">
                <a16:creationId xmlns:a16="http://schemas.microsoft.com/office/drawing/2014/main" id="{45FC34FD-EF20-4A84-BA48-67B78729A65E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8787" t="45939" r="48273" b="4252"/>
          <a:stretch/>
        </p:blipFill>
        <p:spPr>
          <a:xfrm rot="5400000">
            <a:off x="2417285" y="-1460844"/>
            <a:ext cx="914399" cy="499222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66230929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表 6">
            <a:extLst>
              <a:ext uri="{FF2B5EF4-FFF2-40B4-BE49-F238E27FC236}">
                <a16:creationId xmlns:a16="http://schemas.microsoft.com/office/drawing/2014/main" id="{DD07E9EF-C25A-4EF8-99B4-0B24D06E5457}"/>
              </a:ext>
            </a:extLst>
          </p:cNvPr>
          <p:cNvGraphicFramePr>
            <a:graphicFrameLocks noGrp="1"/>
          </p:cNvGraphicFramePr>
          <p:nvPr/>
        </p:nvGraphicFramePr>
        <p:xfrm>
          <a:off x="109181" y="335753"/>
          <a:ext cx="9689904" cy="6522244"/>
        </p:xfrm>
        <a:graphic>
          <a:graphicData uri="http://schemas.openxmlformats.org/drawingml/2006/table">
            <a:tbl>
              <a:tblPr/>
              <a:tblGrid>
                <a:gridCol w="346068">
                  <a:extLst>
                    <a:ext uri="{9D8B030D-6E8A-4147-A177-3AD203B41FA5}">
                      <a16:colId xmlns:a16="http://schemas.microsoft.com/office/drawing/2014/main" val="1152394559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867553222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677228200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3753863817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3943981000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454212981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95106775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906814084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331646140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3789967037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971857173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955494207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474126793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248099827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243203640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959167128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3325938688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031612423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265797982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490751054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3275884712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682983454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222902105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234695737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120260113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360028716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4222857062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661836392"/>
                    </a:ext>
                  </a:extLst>
                </a:gridCol>
              </a:tblGrid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37520832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62265729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1277973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0872093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62009638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69529462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6416038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65558627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98512333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5465268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04812351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15950488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36414277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84968568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55287659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53144700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3917041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1148189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771166"/>
                  </a:ext>
                </a:extLst>
              </a:tr>
            </a:tbl>
          </a:graphicData>
        </a:graphic>
      </p:graphicFrame>
      <p:sp>
        <p:nvSpPr>
          <p:cNvPr id="8" name="正方形/長方形 7">
            <a:extLst>
              <a:ext uri="{FF2B5EF4-FFF2-40B4-BE49-F238E27FC236}">
                <a16:creationId xmlns:a16="http://schemas.microsoft.com/office/drawing/2014/main" id="{1294BFFF-B9E6-4167-8C29-3EAA9CC16D3F}"/>
              </a:ext>
            </a:extLst>
          </p:cNvPr>
          <p:cNvSpPr/>
          <p:nvPr/>
        </p:nvSpPr>
        <p:spPr>
          <a:xfrm>
            <a:off x="0" y="44829"/>
            <a:ext cx="5027816" cy="338554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r>
              <a:rPr lang="ja-JP" altLang="en-US" sz="1600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トレーニングシート　③丸ペン　カタカナ　４</a:t>
            </a:r>
          </a:p>
        </p:txBody>
      </p:sp>
      <p:pic>
        <p:nvPicPr>
          <p:cNvPr id="3" name="図 2" descr="テキスト, 図形, 矢印&#10;&#10;自動的に生成された説明">
            <a:extLst>
              <a:ext uri="{FF2B5EF4-FFF2-40B4-BE49-F238E27FC236}">
                <a16:creationId xmlns:a16="http://schemas.microsoft.com/office/drawing/2014/main" id="{45FC34FD-EF20-4A84-BA48-67B78729A65E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3429" t="45833" r="33631" b="4358"/>
          <a:stretch/>
        </p:blipFill>
        <p:spPr>
          <a:xfrm rot="5400000">
            <a:off x="2417285" y="-1460844"/>
            <a:ext cx="914399" cy="499222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1356911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表 6">
            <a:extLst>
              <a:ext uri="{FF2B5EF4-FFF2-40B4-BE49-F238E27FC236}">
                <a16:creationId xmlns:a16="http://schemas.microsoft.com/office/drawing/2014/main" id="{DD07E9EF-C25A-4EF8-99B4-0B24D06E545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43909252"/>
              </p:ext>
            </p:extLst>
          </p:nvPr>
        </p:nvGraphicFramePr>
        <p:xfrm>
          <a:off x="109181" y="377793"/>
          <a:ext cx="9547468" cy="6426370"/>
        </p:xfrm>
        <a:graphic>
          <a:graphicData uri="http://schemas.openxmlformats.org/drawingml/2006/table">
            <a:tbl>
              <a:tblPr/>
              <a:tblGrid>
                <a:gridCol w="340981">
                  <a:extLst>
                    <a:ext uri="{9D8B030D-6E8A-4147-A177-3AD203B41FA5}">
                      <a16:colId xmlns:a16="http://schemas.microsoft.com/office/drawing/2014/main" val="1152394559"/>
                    </a:ext>
                  </a:extLst>
                </a:gridCol>
                <a:gridCol w="340981">
                  <a:extLst>
                    <a:ext uri="{9D8B030D-6E8A-4147-A177-3AD203B41FA5}">
                      <a16:colId xmlns:a16="http://schemas.microsoft.com/office/drawing/2014/main" val="867553222"/>
                    </a:ext>
                  </a:extLst>
                </a:gridCol>
                <a:gridCol w="340981">
                  <a:extLst>
                    <a:ext uri="{9D8B030D-6E8A-4147-A177-3AD203B41FA5}">
                      <a16:colId xmlns:a16="http://schemas.microsoft.com/office/drawing/2014/main" val="2677228200"/>
                    </a:ext>
                  </a:extLst>
                </a:gridCol>
                <a:gridCol w="340981">
                  <a:extLst>
                    <a:ext uri="{9D8B030D-6E8A-4147-A177-3AD203B41FA5}">
                      <a16:colId xmlns:a16="http://schemas.microsoft.com/office/drawing/2014/main" val="3753863817"/>
                    </a:ext>
                  </a:extLst>
                </a:gridCol>
                <a:gridCol w="340981">
                  <a:extLst>
                    <a:ext uri="{9D8B030D-6E8A-4147-A177-3AD203B41FA5}">
                      <a16:colId xmlns:a16="http://schemas.microsoft.com/office/drawing/2014/main" val="3943981000"/>
                    </a:ext>
                  </a:extLst>
                </a:gridCol>
                <a:gridCol w="340981">
                  <a:extLst>
                    <a:ext uri="{9D8B030D-6E8A-4147-A177-3AD203B41FA5}">
                      <a16:colId xmlns:a16="http://schemas.microsoft.com/office/drawing/2014/main" val="1454212981"/>
                    </a:ext>
                  </a:extLst>
                </a:gridCol>
                <a:gridCol w="340981">
                  <a:extLst>
                    <a:ext uri="{9D8B030D-6E8A-4147-A177-3AD203B41FA5}">
                      <a16:colId xmlns:a16="http://schemas.microsoft.com/office/drawing/2014/main" val="195106775"/>
                    </a:ext>
                  </a:extLst>
                </a:gridCol>
                <a:gridCol w="340981">
                  <a:extLst>
                    <a:ext uri="{9D8B030D-6E8A-4147-A177-3AD203B41FA5}">
                      <a16:colId xmlns:a16="http://schemas.microsoft.com/office/drawing/2014/main" val="906814084"/>
                    </a:ext>
                  </a:extLst>
                </a:gridCol>
                <a:gridCol w="340981">
                  <a:extLst>
                    <a:ext uri="{9D8B030D-6E8A-4147-A177-3AD203B41FA5}">
                      <a16:colId xmlns:a16="http://schemas.microsoft.com/office/drawing/2014/main" val="2331646140"/>
                    </a:ext>
                  </a:extLst>
                </a:gridCol>
                <a:gridCol w="340981">
                  <a:extLst>
                    <a:ext uri="{9D8B030D-6E8A-4147-A177-3AD203B41FA5}">
                      <a16:colId xmlns:a16="http://schemas.microsoft.com/office/drawing/2014/main" val="3789967037"/>
                    </a:ext>
                  </a:extLst>
                </a:gridCol>
                <a:gridCol w="340981">
                  <a:extLst>
                    <a:ext uri="{9D8B030D-6E8A-4147-A177-3AD203B41FA5}">
                      <a16:colId xmlns:a16="http://schemas.microsoft.com/office/drawing/2014/main" val="971857173"/>
                    </a:ext>
                  </a:extLst>
                </a:gridCol>
                <a:gridCol w="340981">
                  <a:extLst>
                    <a:ext uri="{9D8B030D-6E8A-4147-A177-3AD203B41FA5}">
                      <a16:colId xmlns:a16="http://schemas.microsoft.com/office/drawing/2014/main" val="1955494207"/>
                    </a:ext>
                  </a:extLst>
                </a:gridCol>
                <a:gridCol w="340981">
                  <a:extLst>
                    <a:ext uri="{9D8B030D-6E8A-4147-A177-3AD203B41FA5}">
                      <a16:colId xmlns:a16="http://schemas.microsoft.com/office/drawing/2014/main" val="474126793"/>
                    </a:ext>
                  </a:extLst>
                </a:gridCol>
                <a:gridCol w="340981">
                  <a:extLst>
                    <a:ext uri="{9D8B030D-6E8A-4147-A177-3AD203B41FA5}">
                      <a16:colId xmlns:a16="http://schemas.microsoft.com/office/drawing/2014/main" val="1248099827"/>
                    </a:ext>
                  </a:extLst>
                </a:gridCol>
                <a:gridCol w="340981">
                  <a:extLst>
                    <a:ext uri="{9D8B030D-6E8A-4147-A177-3AD203B41FA5}">
                      <a16:colId xmlns:a16="http://schemas.microsoft.com/office/drawing/2014/main" val="1243203640"/>
                    </a:ext>
                  </a:extLst>
                </a:gridCol>
                <a:gridCol w="340981">
                  <a:extLst>
                    <a:ext uri="{9D8B030D-6E8A-4147-A177-3AD203B41FA5}">
                      <a16:colId xmlns:a16="http://schemas.microsoft.com/office/drawing/2014/main" val="959167128"/>
                    </a:ext>
                  </a:extLst>
                </a:gridCol>
                <a:gridCol w="340981">
                  <a:extLst>
                    <a:ext uri="{9D8B030D-6E8A-4147-A177-3AD203B41FA5}">
                      <a16:colId xmlns:a16="http://schemas.microsoft.com/office/drawing/2014/main" val="3325938688"/>
                    </a:ext>
                  </a:extLst>
                </a:gridCol>
                <a:gridCol w="340981">
                  <a:extLst>
                    <a:ext uri="{9D8B030D-6E8A-4147-A177-3AD203B41FA5}">
                      <a16:colId xmlns:a16="http://schemas.microsoft.com/office/drawing/2014/main" val="2031612423"/>
                    </a:ext>
                  </a:extLst>
                </a:gridCol>
                <a:gridCol w="340981">
                  <a:extLst>
                    <a:ext uri="{9D8B030D-6E8A-4147-A177-3AD203B41FA5}">
                      <a16:colId xmlns:a16="http://schemas.microsoft.com/office/drawing/2014/main" val="2265797982"/>
                    </a:ext>
                  </a:extLst>
                </a:gridCol>
                <a:gridCol w="340981">
                  <a:extLst>
                    <a:ext uri="{9D8B030D-6E8A-4147-A177-3AD203B41FA5}">
                      <a16:colId xmlns:a16="http://schemas.microsoft.com/office/drawing/2014/main" val="1490751054"/>
                    </a:ext>
                  </a:extLst>
                </a:gridCol>
                <a:gridCol w="340981">
                  <a:extLst>
                    <a:ext uri="{9D8B030D-6E8A-4147-A177-3AD203B41FA5}">
                      <a16:colId xmlns:a16="http://schemas.microsoft.com/office/drawing/2014/main" val="3275884712"/>
                    </a:ext>
                  </a:extLst>
                </a:gridCol>
                <a:gridCol w="340981">
                  <a:extLst>
                    <a:ext uri="{9D8B030D-6E8A-4147-A177-3AD203B41FA5}">
                      <a16:colId xmlns:a16="http://schemas.microsoft.com/office/drawing/2014/main" val="682983454"/>
                    </a:ext>
                  </a:extLst>
                </a:gridCol>
                <a:gridCol w="340981">
                  <a:extLst>
                    <a:ext uri="{9D8B030D-6E8A-4147-A177-3AD203B41FA5}">
                      <a16:colId xmlns:a16="http://schemas.microsoft.com/office/drawing/2014/main" val="2222902105"/>
                    </a:ext>
                  </a:extLst>
                </a:gridCol>
                <a:gridCol w="340981">
                  <a:extLst>
                    <a:ext uri="{9D8B030D-6E8A-4147-A177-3AD203B41FA5}">
                      <a16:colId xmlns:a16="http://schemas.microsoft.com/office/drawing/2014/main" val="2234695737"/>
                    </a:ext>
                  </a:extLst>
                </a:gridCol>
                <a:gridCol w="340981">
                  <a:extLst>
                    <a:ext uri="{9D8B030D-6E8A-4147-A177-3AD203B41FA5}">
                      <a16:colId xmlns:a16="http://schemas.microsoft.com/office/drawing/2014/main" val="1120260113"/>
                    </a:ext>
                  </a:extLst>
                </a:gridCol>
                <a:gridCol w="340981">
                  <a:extLst>
                    <a:ext uri="{9D8B030D-6E8A-4147-A177-3AD203B41FA5}">
                      <a16:colId xmlns:a16="http://schemas.microsoft.com/office/drawing/2014/main" val="2360028716"/>
                    </a:ext>
                  </a:extLst>
                </a:gridCol>
                <a:gridCol w="340981">
                  <a:extLst>
                    <a:ext uri="{9D8B030D-6E8A-4147-A177-3AD203B41FA5}">
                      <a16:colId xmlns:a16="http://schemas.microsoft.com/office/drawing/2014/main" val="4222857062"/>
                    </a:ext>
                  </a:extLst>
                </a:gridCol>
                <a:gridCol w="340981">
                  <a:extLst>
                    <a:ext uri="{9D8B030D-6E8A-4147-A177-3AD203B41FA5}">
                      <a16:colId xmlns:a16="http://schemas.microsoft.com/office/drawing/2014/main" val="661836392"/>
                    </a:ext>
                  </a:extLst>
                </a:gridCol>
              </a:tblGrid>
              <a:tr h="338230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37520832"/>
                  </a:ext>
                </a:extLst>
              </a:tr>
              <a:tr h="338230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62265729"/>
                  </a:ext>
                </a:extLst>
              </a:tr>
              <a:tr h="338230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1277973"/>
                  </a:ext>
                </a:extLst>
              </a:tr>
              <a:tr h="338230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0872093"/>
                  </a:ext>
                </a:extLst>
              </a:tr>
              <a:tr h="338230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62009638"/>
                  </a:ext>
                </a:extLst>
              </a:tr>
              <a:tr h="338230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69529462"/>
                  </a:ext>
                </a:extLst>
              </a:tr>
              <a:tr h="338230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6416038"/>
                  </a:ext>
                </a:extLst>
              </a:tr>
              <a:tr h="338230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65558627"/>
                  </a:ext>
                </a:extLst>
              </a:tr>
              <a:tr h="338230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98512333"/>
                  </a:ext>
                </a:extLst>
              </a:tr>
              <a:tr h="338230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5465268"/>
                  </a:ext>
                </a:extLst>
              </a:tr>
              <a:tr h="338230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04812351"/>
                  </a:ext>
                </a:extLst>
              </a:tr>
              <a:tr h="338230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15950488"/>
                  </a:ext>
                </a:extLst>
              </a:tr>
              <a:tr h="338230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36414277"/>
                  </a:ext>
                </a:extLst>
              </a:tr>
              <a:tr h="338230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84968568"/>
                  </a:ext>
                </a:extLst>
              </a:tr>
              <a:tr h="338230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55287659"/>
                  </a:ext>
                </a:extLst>
              </a:tr>
              <a:tr h="338230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53144700"/>
                  </a:ext>
                </a:extLst>
              </a:tr>
              <a:tr h="338230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3917041"/>
                  </a:ext>
                </a:extLst>
              </a:tr>
              <a:tr h="338230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1148189"/>
                  </a:ext>
                </a:extLst>
              </a:tr>
              <a:tr h="338230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771166"/>
                  </a:ext>
                </a:extLst>
              </a:tr>
            </a:tbl>
          </a:graphicData>
        </a:graphic>
      </p:graphicFrame>
      <p:sp>
        <p:nvSpPr>
          <p:cNvPr id="8" name="正方形/長方形 7">
            <a:extLst>
              <a:ext uri="{FF2B5EF4-FFF2-40B4-BE49-F238E27FC236}">
                <a16:creationId xmlns:a16="http://schemas.microsoft.com/office/drawing/2014/main" id="{1294BFFF-B9E6-4167-8C29-3EAA9CC16D3F}"/>
              </a:ext>
            </a:extLst>
          </p:cNvPr>
          <p:cNvSpPr/>
          <p:nvPr/>
        </p:nvSpPr>
        <p:spPr>
          <a:xfrm>
            <a:off x="0" y="44829"/>
            <a:ext cx="5027816" cy="338554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r>
              <a:rPr lang="ja-JP" altLang="en-US" sz="1600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トレーニングシート　③丸ペン　カタカナ　５</a:t>
            </a:r>
          </a:p>
        </p:txBody>
      </p:sp>
      <p:pic>
        <p:nvPicPr>
          <p:cNvPr id="3" name="図 2" descr="テキスト, 図形, 矢印&#10;&#10;自動的に生成された説明">
            <a:extLst>
              <a:ext uri="{FF2B5EF4-FFF2-40B4-BE49-F238E27FC236}">
                <a16:creationId xmlns:a16="http://schemas.microsoft.com/office/drawing/2014/main" id="{45FC34FD-EF20-4A84-BA48-67B78729A65E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7708" t="46416" r="19352" b="3775"/>
          <a:stretch/>
        </p:blipFill>
        <p:spPr>
          <a:xfrm rot="5400000">
            <a:off x="2324252" y="-1388832"/>
            <a:ext cx="900957" cy="49188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89356073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表 6">
            <a:extLst>
              <a:ext uri="{FF2B5EF4-FFF2-40B4-BE49-F238E27FC236}">
                <a16:creationId xmlns:a16="http://schemas.microsoft.com/office/drawing/2014/main" id="{DD07E9EF-C25A-4EF8-99B4-0B24D06E5457}"/>
              </a:ext>
            </a:extLst>
          </p:cNvPr>
          <p:cNvGraphicFramePr>
            <a:graphicFrameLocks noGrp="1"/>
          </p:cNvGraphicFramePr>
          <p:nvPr/>
        </p:nvGraphicFramePr>
        <p:xfrm>
          <a:off x="109181" y="377793"/>
          <a:ext cx="9547468" cy="6426370"/>
        </p:xfrm>
        <a:graphic>
          <a:graphicData uri="http://schemas.openxmlformats.org/drawingml/2006/table">
            <a:tbl>
              <a:tblPr/>
              <a:tblGrid>
                <a:gridCol w="340981">
                  <a:extLst>
                    <a:ext uri="{9D8B030D-6E8A-4147-A177-3AD203B41FA5}">
                      <a16:colId xmlns:a16="http://schemas.microsoft.com/office/drawing/2014/main" val="1152394559"/>
                    </a:ext>
                  </a:extLst>
                </a:gridCol>
                <a:gridCol w="340981">
                  <a:extLst>
                    <a:ext uri="{9D8B030D-6E8A-4147-A177-3AD203B41FA5}">
                      <a16:colId xmlns:a16="http://schemas.microsoft.com/office/drawing/2014/main" val="867553222"/>
                    </a:ext>
                  </a:extLst>
                </a:gridCol>
                <a:gridCol w="340981">
                  <a:extLst>
                    <a:ext uri="{9D8B030D-6E8A-4147-A177-3AD203B41FA5}">
                      <a16:colId xmlns:a16="http://schemas.microsoft.com/office/drawing/2014/main" val="2677228200"/>
                    </a:ext>
                  </a:extLst>
                </a:gridCol>
                <a:gridCol w="340981">
                  <a:extLst>
                    <a:ext uri="{9D8B030D-6E8A-4147-A177-3AD203B41FA5}">
                      <a16:colId xmlns:a16="http://schemas.microsoft.com/office/drawing/2014/main" val="3753863817"/>
                    </a:ext>
                  </a:extLst>
                </a:gridCol>
                <a:gridCol w="340981">
                  <a:extLst>
                    <a:ext uri="{9D8B030D-6E8A-4147-A177-3AD203B41FA5}">
                      <a16:colId xmlns:a16="http://schemas.microsoft.com/office/drawing/2014/main" val="3943981000"/>
                    </a:ext>
                  </a:extLst>
                </a:gridCol>
                <a:gridCol w="340981">
                  <a:extLst>
                    <a:ext uri="{9D8B030D-6E8A-4147-A177-3AD203B41FA5}">
                      <a16:colId xmlns:a16="http://schemas.microsoft.com/office/drawing/2014/main" val="1454212981"/>
                    </a:ext>
                  </a:extLst>
                </a:gridCol>
                <a:gridCol w="340981">
                  <a:extLst>
                    <a:ext uri="{9D8B030D-6E8A-4147-A177-3AD203B41FA5}">
                      <a16:colId xmlns:a16="http://schemas.microsoft.com/office/drawing/2014/main" val="195106775"/>
                    </a:ext>
                  </a:extLst>
                </a:gridCol>
                <a:gridCol w="340981">
                  <a:extLst>
                    <a:ext uri="{9D8B030D-6E8A-4147-A177-3AD203B41FA5}">
                      <a16:colId xmlns:a16="http://schemas.microsoft.com/office/drawing/2014/main" val="906814084"/>
                    </a:ext>
                  </a:extLst>
                </a:gridCol>
                <a:gridCol w="340981">
                  <a:extLst>
                    <a:ext uri="{9D8B030D-6E8A-4147-A177-3AD203B41FA5}">
                      <a16:colId xmlns:a16="http://schemas.microsoft.com/office/drawing/2014/main" val="2331646140"/>
                    </a:ext>
                  </a:extLst>
                </a:gridCol>
                <a:gridCol w="340981">
                  <a:extLst>
                    <a:ext uri="{9D8B030D-6E8A-4147-A177-3AD203B41FA5}">
                      <a16:colId xmlns:a16="http://schemas.microsoft.com/office/drawing/2014/main" val="3789967037"/>
                    </a:ext>
                  </a:extLst>
                </a:gridCol>
                <a:gridCol w="340981">
                  <a:extLst>
                    <a:ext uri="{9D8B030D-6E8A-4147-A177-3AD203B41FA5}">
                      <a16:colId xmlns:a16="http://schemas.microsoft.com/office/drawing/2014/main" val="971857173"/>
                    </a:ext>
                  </a:extLst>
                </a:gridCol>
                <a:gridCol w="340981">
                  <a:extLst>
                    <a:ext uri="{9D8B030D-6E8A-4147-A177-3AD203B41FA5}">
                      <a16:colId xmlns:a16="http://schemas.microsoft.com/office/drawing/2014/main" val="1955494207"/>
                    </a:ext>
                  </a:extLst>
                </a:gridCol>
                <a:gridCol w="340981">
                  <a:extLst>
                    <a:ext uri="{9D8B030D-6E8A-4147-A177-3AD203B41FA5}">
                      <a16:colId xmlns:a16="http://schemas.microsoft.com/office/drawing/2014/main" val="474126793"/>
                    </a:ext>
                  </a:extLst>
                </a:gridCol>
                <a:gridCol w="340981">
                  <a:extLst>
                    <a:ext uri="{9D8B030D-6E8A-4147-A177-3AD203B41FA5}">
                      <a16:colId xmlns:a16="http://schemas.microsoft.com/office/drawing/2014/main" val="1248099827"/>
                    </a:ext>
                  </a:extLst>
                </a:gridCol>
                <a:gridCol w="340981">
                  <a:extLst>
                    <a:ext uri="{9D8B030D-6E8A-4147-A177-3AD203B41FA5}">
                      <a16:colId xmlns:a16="http://schemas.microsoft.com/office/drawing/2014/main" val="1243203640"/>
                    </a:ext>
                  </a:extLst>
                </a:gridCol>
                <a:gridCol w="340981">
                  <a:extLst>
                    <a:ext uri="{9D8B030D-6E8A-4147-A177-3AD203B41FA5}">
                      <a16:colId xmlns:a16="http://schemas.microsoft.com/office/drawing/2014/main" val="959167128"/>
                    </a:ext>
                  </a:extLst>
                </a:gridCol>
                <a:gridCol w="340981">
                  <a:extLst>
                    <a:ext uri="{9D8B030D-6E8A-4147-A177-3AD203B41FA5}">
                      <a16:colId xmlns:a16="http://schemas.microsoft.com/office/drawing/2014/main" val="3325938688"/>
                    </a:ext>
                  </a:extLst>
                </a:gridCol>
                <a:gridCol w="340981">
                  <a:extLst>
                    <a:ext uri="{9D8B030D-6E8A-4147-A177-3AD203B41FA5}">
                      <a16:colId xmlns:a16="http://schemas.microsoft.com/office/drawing/2014/main" val="2031612423"/>
                    </a:ext>
                  </a:extLst>
                </a:gridCol>
                <a:gridCol w="340981">
                  <a:extLst>
                    <a:ext uri="{9D8B030D-6E8A-4147-A177-3AD203B41FA5}">
                      <a16:colId xmlns:a16="http://schemas.microsoft.com/office/drawing/2014/main" val="2265797982"/>
                    </a:ext>
                  </a:extLst>
                </a:gridCol>
                <a:gridCol w="340981">
                  <a:extLst>
                    <a:ext uri="{9D8B030D-6E8A-4147-A177-3AD203B41FA5}">
                      <a16:colId xmlns:a16="http://schemas.microsoft.com/office/drawing/2014/main" val="1490751054"/>
                    </a:ext>
                  </a:extLst>
                </a:gridCol>
                <a:gridCol w="340981">
                  <a:extLst>
                    <a:ext uri="{9D8B030D-6E8A-4147-A177-3AD203B41FA5}">
                      <a16:colId xmlns:a16="http://schemas.microsoft.com/office/drawing/2014/main" val="3275884712"/>
                    </a:ext>
                  </a:extLst>
                </a:gridCol>
                <a:gridCol w="340981">
                  <a:extLst>
                    <a:ext uri="{9D8B030D-6E8A-4147-A177-3AD203B41FA5}">
                      <a16:colId xmlns:a16="http://schemas.microsoft.com/office/drawing/2014/main" val="682983454"/>
                    </a:ext>
                  </a:extLst>
                </a:gridCol>
                <a:gridCol w="340981">
                  <a:extLst>
                    <a:ext uri="{9D8B030D-6E8A-4147-A177-3AD203B41FA5}">
                      <a16:colId xmlns:a16="http://schemas.microsoft.com/office/drawing/2014/main" val="2222902105"/>
                    </a:ext>
                  </a:extLst>
                </a:gridCol>
                <a:gridCol w="340981">
                  <a:extLst>
                    <a:ext uri="{9D8B030D-6E8A-4147-A177-3AD203B41FA5}">
                      <a16:colId xmlns:a16="http://schemas.microsoft.com/office/drawing/2014/main" val="2234695737"/>
                    </a:ext>
                  </a:extLst>
                </a:gridCol>
                <a:gridCol w="340981">
                  <a:extLst>
                    <a:ext uri="{9D8B030D-6E8A-4147-A177-3AD203B41FA5}">
                      <a16:colId xmlns:a16="http://schemas.microsoft.com/office/drawing/2014/main" val="1120260113"/>
                    </a:ext>
                  </a:extLst>
                </a:gridCol>
                <a:gridCol w="340981">
                  <a:extLst>
                    <a:ext uri="{9D8B030D-6E8A-4147-A177-3AD203B41FA5}">
                      <a16:colId xmlns:a16="http://schemas.microsoft.com/office/drawing/2014/main" val="2360028716"/>
                    </a:ext>
                  </a:extLst>
                </a:gridCol>
                <a:gridCol w="340981">
                  <a:extLst>
                    <a:ext uri="{9D8B030D-6E8A-4147-A177-3AD203B41FA5}">
                      <a16:colId xmlns:a16="http://schemas.microsoft.com/office/drawing/2014/main" val="4222857062"/>
                    </a:ext>
                  </a:extLst>
                </a:gridCol>
                <a:gridCol w="340981">
                  <a:extLst>
                    <a:ext uri="{9D8B030D-6E8A-4147-A177-3AD203B41FA5}">
                      <a16:colId xmlns:a16="http://schemas.microsoft.com/office/drawing/2014/main" val="661836392"/>
                    </a:ext>
                  </a:extLst>
                </a:gridCol>
              </a:tblGrid>
              <a:tr h="338230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37520832"/>
                  </a:ext>
                </a:extLst>
              </a:tr>
              <a:tr h="338230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62265729"/>
                  </a:ext>
                </a:extLst>
              </a:tr>
              <a:tr h="338230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1277973"/>
                  </a:ext>
                </a:extLst>
              </a:tr>
              <a:tr h="338230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0872093"/>
                  </a:ext>
                </a:extLst>
              </a:tr>
              <a:tr h="338230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62009638"/>
                  </a:ext>
                </a:extLst>
              </a:tr>
              <a:tr h="338230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69529462"/>
                  </a:ext>
                </a:extLst>
              </a:tr>
              <a:tr h="338230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6416038"/>
                  </a:ext>
                </a:extLst>
              </a:tr>
              <a:tr h="338230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65558627"/>
                  </a:ext>
                </a:extLst>
              </a:tr>
              <a:tr h="338230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98512333"/>
                  </a:ext>
                </a:extLst>
              </a:tr>
              <a:tr h="338230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5465268"/>
                  </a:ext>
                </a:extLst>
              </a:tr>
              <a:tr h="338230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04812351"/>
                  </a:ext>
                </a:extLst>
              </a:tr>
              <a:tr h="338230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15950488"/>
                  </a:ext>
                </a:extLst>
              </a:tr>
              <a:tr h="338230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36414277"/>
                  </a:ext>
                </a:extLst>
              </a:tr>
              <a:tr h="338230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84968568"/>
                  </a:ext>
                </a:extLst>
              </a:tr>
              <a:tr h="338230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55287659"/>
                  </a:ext>
                </a:extLst>
              </a:tr>
              <a:tr h="338230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53144700"/>
                  </a:ext>
                </a:extLst>
              </a:tr>
              <a:tr h="338230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3917041"/>
                  </a:ext>
                </a:extLst>
              </a:tr>
              <a:tr h="338230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1148189"/>
                  </a:ext>
                </a:extLst>
              </a:tr>
              <a:tr h="338230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249" marR="8249" marT="824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771166"/>
                  </a:ext>
                </a:extLst>
              </a:tr>
            </a:tbl>
          </a:graphicData>
        </a:graphic>
      </p:graphicFrame>
      <p:sp>
        <p:nvSpPr>
          <p:cNvPr id="8" name="正方形/長方形 7">
            <a:extLst>
              <a:ext uri="{FF2B5EF4-FFF2-40B4-BE49-F238E27FC236}">
                <a16:creationId xmlns:a16="http://schemas.microsoft.com/office/drawing/2014/main" id="{1294BFFF-B9E6-4167-8C29-3EAA9CC16D3F}"/>
              </a:ext>
            </a:extLst>
          </p:cNvPr>
          <p:cNvSpPr/>
          <p:nvPr/>
        </p:nvSpPr>
        <p:spPr>
          <a:xfrm>
            <a:off x="0" y="44829"/>
            <a:ext cx="5027816" cy="338554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r>
              <a:rPr lang="ja-JP" altLang="en-US" sz="1600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トレーニングシート　③丸ペン　カタカナ　６</a:t>
            </a:r>
          </a:p>
        </p:txBody>
      </p:sp>
      <p:pic>
        <p:nvPicPr>
          <p:cNvPr id="3" name="図 2" descr="テキスト, 図形, 矢印&#10;&#10;自動的に生成された説明">
            <a:extLst>
              <a:ext uri="{FF2B5EF4-FFF2-40B4-BE49-F238E27FC236}">
                <a16:creationId xmlns:a16="http://schemas.microsoft.com/office/drawing/2014/main" id="{45FC34FD-EF20-4A84-BA48-67B78729A65E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1596" t="46443" r="5464" b="3748"/>
          <a:stretch/>
        </p:blipFill>
        <p:spPr>
          <a:xfrm rot="5400000">
            <a:off x="2324252" y="-1409852"/>
            <a:ext cx="900957" cy="49188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62525198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表 6">
            <a:extLst>
              <a:ext uri="{FF2B5EF4-FFF2-40B4-BE49-F238E27FC236}">
                <a16:creationId xmlns:a16="http://schemas.microsoft.com/office/drawing/2014/main" id="{DD07E9EF-C25A-4EF8-99B4-0B24D06E5457}"/>
              </a:ext>
            </a:extLst>
          </p:cNvPr>
          <p:cNvGraphicFramePr>
            <a:graphicFrameLocks noGrp="1"/>
          </p:cNvGraphicFramePr>
          <p:nvPr/>
        </p:nvGraphicFramePr>
        <p:xfrm>
          <a:off x="109181" y="335753"/>
          <a:ext cx="9689904" cy="6522244"/>
        </p:xfrm>
        <a:graphic>
          <a:graphicData uri="http://schemas.openxmlformats.org/drawingml/2006/table">
            <a:tbl>
              <a:tblPr/>
              <a:tblGrid>
                <a:gridCol w="346068">
                  <a:extLst>
                    <a:ext uri="{9D8B030D-6E8A-4147-A177-3AD203B41FA5}">
                      <a16:colId xmlns:a16="http://schemas.microsoft.com/office/drawing/2014/main" val="1152394559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867553222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677228200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3753863817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3943981000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454212981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95106775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906814084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331646140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3789967037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971857173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955494207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474126793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248099827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243203640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959167128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3325938688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031612423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265797982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490751054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3275884712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682983454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222902105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234695737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120260113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360028716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4222857062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661836392"/>
                    </a:ext>
                  </a:extLst>
                </a:gridCol>
              </a:tblGrid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37520832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62265729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1277973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0872093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62009638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69529462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6416038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65558627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98512333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5465268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04812351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15950488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36414277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84968568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55287659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53144700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3917041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1148189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771166"/>
                  </a:ext>
                </a:extLst>
              </a:tr>
            </a:tbl>
          </a:graphicData>
        </a:graphic>
      </p:graphicFrame>
      <p:sp>
        <p:nvSpPr>
          <p:cNvPr id="8" name="正方形/長方形 7">
            <a:extLst>
              <a:ext uri="{FF2B5EF4-FFF2-40B4-BE49-F238E27FC236}">
                <a16:creationId xmlns:a16="http://schemas.microsoft.com/office/drawing/2014/main" id="{1294BFFF-B9E6-4167-8C29-3EAA9CC16D3F}"/>
              </a:ext>
            </a:extLst>
          </p:cNvPr>
          <p:cNvSpPr/>
          <p:nvPr/>
        </p:nvSpPr>
        <p:spPr>
          <a:xfrm>
            <a:off x="0" y="44829"/>
            <a:ext cx="5027816" cy="338554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r>
              <a:rPr lang="ja-JP" altLang="en-US" sz="1600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トレーニングシート　③丸ペン　カタカナ　７</a:t>
            </a:r>
          </a:p>
        </p:txBody>
      </p:sp>
      <p:pic>
        <p:nvPicPr>
          <p:cNvPr id="5" name="図 4" descr="コンピュータ, キーボード が含まれている画像&#10;&#10;自動的に生成された説明">
            <a:extLst>
              <a:ext uri="{FF2B5EF4-FFF2-40B4-BE49-F238E27FC236}">
                <a16:creationId xmlns:a16="http://schemas.microsoft.com/office/drawing/2014/main" id="{6CFED3A5-F7BB-4039-A882-01147FC7D601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512" t="45747" r="77227" b="3832"/>
          <a:stretch/>
        </p:blipFill>
        <p:spPr>
          <a:xfrm rot="5400000">
            <a:off x="2399631" y="-1531409"/>
            <a:ext cx="945929" cy="510182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072830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表 6">
            <a:extLst>
              <a:ext uri="{FF2B5EF4-FFF2-40B4-BE49-F238E27FC236}">
                <a16:creationId xmlns:a16="http://schemas.microsoft.com/office/drawing/2014/main" id="{DD07E9EF-C25A-4EF8-99B4-0B24D06E5457}"/>
              </a:ext>
            </a:extLst>
          </p:cNvPr>
          <p:cNvGraphicFramePr>
            <a:graphicFrameLocks noGrp="1"/>
          </p:cNvGraphicFramePr>
          <p:nvPr/>
        </p:nvGraphicFramePr>
        <p:xfrm>
          <a:off x="109181" y="335753"/>
          <a:ext cx="9689904" cy="6522244"/>
        </p:xfrm>
        <a:graphic>
          <a:graphicData uri="http://schemas.openxmlformats.org/drawingml/2006/table">
            <a:tbl>
              <a:tblPr/>
              <a:tblGrid>
                <a:gridCol w="346068">
                  <a:extLst>
                    <a:ext uri="{9D8B030D-6E8A-4147-A177-3AD203B41FA5}">
                      <a16:colId xmlns:a16="http://schemas.microsoft.com/office/drawing/2014/main" val="1152394559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867553222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677228200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3753863817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3943981000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454212981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95106775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906814084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331646140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3789967037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971857173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955494207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474126793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248099827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243203640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959167128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3325938688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031612423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265797982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490751054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3275884712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682983454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222902105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234695737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120260113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360028716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4222857062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661836392"/>
                    </a:ext>
                  </a:extLst>
                </a:gridCol>
              </a:tblGrid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37520832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62265729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1277973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0872093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62009638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69529462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6416038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65558627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98512333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5465268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04812351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15950488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36414277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84968568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55287659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53144700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3917041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1148189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771166"/>
                  </a:ext>
                </a:extLst>
              </a:tr>
            </a:tbl>
          </a:graphicData>
        </a:graphic>
      </p:graphicFrame>
      <p:sp>
        <p:nvSpPr>
          <p:cNvPr id="8" name="正方形/長方形 7">
            <a:extLst>
              <a:ext uri="{FF2B5EF4-FFF2-40B4-BE49-F238E27FC236}">
                <a16:creationId xmlns:a16="http://schemas.microsoft.com/office/drawing/2014/main" id="{1294BFFF-B9E6-4167-8C29-3EAA9CC16D3F}"/>
              </a:ext>
            </a:extLst>
          </p:cNvPr>
          <p:cNvSpPr/>
          <p:nvPr/>
        </p:nvSpPr>
        <p:spPr>
          <a:xfrm>
            <a:off x="0" y="44829"/>
            <a:ext cx="5027816" cy="338554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r>
              <a:rPr lang="ja-JP" altLang="en-US" sz="1600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トレーニングシート　③丸ペン　カタカナ　８</a:t>
            </a:r>
          </a:p>
        </p:txBody>
      </p:sp>
      <p:pic>
        <p:nvPicPr>
          <p:cNvPr id="5" name="図 4" descr="コンピュータ, キーボード が含まれている画像&#10;&#10;自動的に生成された説明">
            <a:extLst>
              <a:ext uri="{FF2B5EF4-FFF2-40B4-BE49-F238E27FC236}">
                <a16:creationId xmlns:a16="http://schemas.microsoft.com/office/drawing/2014/main" id="{6CFED3A5-F7BB-4039-A882-01147FC7D601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4541" t="45350" r="62198" b="4229"/>
          <a:stretch/>
        </p:blipFill>
        <p:spPr>
          <a:xfrm rot="5400000">
            <a:off x="2420651" y="-1499879"/>
            <a:ext cx="945929" cy="5101828"/>
          </a:xfrm>
          <a:prstGeom prst="rect">
            <a:avLst/>
          </a:prstGeom>
        </p:spPr>
      </p:pic>
      <p:pic>
        <p:nvPicPr>
          <p:cNvPr id="6" name="図 5" descr="コンピュータ, キーボード が含まれている画像&#10;&#10;自動的に生成された説明">
            <a:extLst>
              <a:ext uri="{FF2B5EF4-FFF2-40B4-BE49-F238E27FC236}">
                <a16:creationId xmlns:a16="http://schemas.microsoft.com/office/drawing/2014/main" id="{482F63E7-4944-4AF3-A8A6-876424FD9B2B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2684" t="65598" r="34055" b="4333"/>
          <a:stretch/>
        </p:blipFill>
        <p:spPr>
          <a:xfrm rot="5400000">
            <a:off x="6601968" y="-527993"/>
            <a:ext cx="945929" cy="304244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5672052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表 6">
            <a:extLst>
              <a:ext uri="{FF2B5EF4-FFF2-40B4-BE49-F238E27FC236}">
                <a16:creationId xmlns:a16="http://schemas.microsoft.com/office/drawing/2014/main" id="{DD07E9EF-C25A-4EF8-99B4-0B24D06E5457}"/>
              </a:ext>
            </a:extLst>
          </p:cNvPr>
          <p:cNvGraphicFramePr>
            <a:graphicFrameLocks noGrp="1"/>
          </p:cNvGraphicFramePr>
          <p:nvPr/>
        </p:nvGraphicFramePr>
        <p:xfrm>
          <a:off x="109181" y="335753"/>
          <a:ext cx="9689904" cy="6522244"/>
        </p:xfrm>
        <a:graphic>
          <a:graphicData uri="http://schemas.openxmlformats.org/drawingml/2006/table">
            <a:tbl>
              <a:tblPr/>
              <a:tblGrid>
                <a:gridCol w="346068">
                  <a:extLst>
                    <a:ext uri="{9D8B030D-6E8A-4147-A177-3AD203B41FA5}">
                      <a16:colId xmlns:a16="http://schemas.microsoft.com/office/drawing/2014/main" val="1152394559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867553222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677228200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3753863817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3943981000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454212981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95106775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906814084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331646140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3789967037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971857173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955494207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474126793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248099827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243203640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959167128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3325938688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031612423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265797982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490751054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3275884712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682983454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222902105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234695737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120260113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360028716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4222857062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661836392"/>
                    </a:ext>
                  </a:extLst>
                </a:gridCol>
              </a:tblGrid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37520832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62265729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1277973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0872093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62009638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69529462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6416038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65558627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98512333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5465268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04812351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15950488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36414277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84968568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55287659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53144700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3917041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1148189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771166"/>
                  </a:ext>
                </a:extLst>
              </a:tr>
            </a:tbl>
          </a:graphicData>
        </a:graphic>
      </p:graphicFrame>
      <p:sp>
        <p:nvSpPr>
          <p:cNvPr id="8" name="正方形/長方形 7">
            <a:extLst>
              <a:ext uri="{FF2B5EF4-FFF2-40B4-BE49-F238E27FC236}">
                <a16:creationId xmlns:a16="http://schemas.microsoft.com/office/drawing/2014/main" id="{1294BFFF-B9E6-4167-8C29-3EAA9CC16D3F}"/>
              </a:ext>
            </a:extLst>
          </p:cNvPr>
          <p:cNvSpPr/>
          <p:nvPr/>
        </p:nvSpPr>
        <p:spPr>
          <a:xfrm>
            <a:off x="0" y="44829"/>
            <a:ext cx="5027816" cy="338554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r>
              <a:rPr lang="ja-JP" altLang="en-US" sz="1600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トレーニングシート　③丸ペン　カタカナ　９</a:t>
            </a:r>
          </a:p>
        </p:txBody>
      </p:sp>
      <p:pic>
        <p:nvPicPr>
          <p:cNvPr id="5" name="図 4" descr="コンピュータ, キーボード が含まれている画像&#10;&#10;自動的に生成された説明">
            <a:extLst>
              <a:ext uri="{FF2B5EF4-FFF2-40B4-BE49-F238E27FC236}">
                <a16:creationId xmlns:a16="http://schemas.microsoft.com/office/drawing/2014/main" id="{6CFED3A5-F7BB-4039-A882-01147FC7D601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8539" t="45350" r="48200" b="4229"/>
          <a:stretch/>
        </p:blipFill>
        <p:spPr>
          <a:xfrm rot="5400000">
            <a:off x="2441671" y="-1531409"/>
            <a:ext cx="945929" cy="510182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1274908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表 6">
            <a:extLst>
              <a:ext uri="{FF2B5EF4-FFF2-40B4-BE49-F238E27FC236}">
                <a16:creationId xmlns:a16="http://schemas.microsoft.com/office/drawing/2014/main" id="{DD07E9EF-C25A-4EF8-99B4-0B24D06E5457}"/>
              </a:ext>
            </a:extLst>
          </p:cNvPr>
          <p:cNvGraphicFramePr>
            <a:graphicFrameLocks noGrp="1"/>
          </p:cNvGraphicFramePr>
          <p:nvPr/>
        </p:nvGraphicFramePr>
        <p:xfrm>
          <a:off x="109181" y="335753"/>
          <a:ext cx="9689904" cy="6522244"/>
        </p:xfrm>
        <a:graphic>
          <a:graphicData uri="http://schemas.openxmlformats.org/drawingml/2006/table">
            <a:tbl>
              <a:tblPr/>
              <a:tblGrid>
                <a:gridCol w="346068">
                  <a:extLst>
                    <a:ext uri="{9D8B030D-6E8A-4147-A177-3AD203B41FA5}">
                      <a16:colId xmlns:a16="http://schemas.microsoft.com/office/drawing/2014/main" val="1152394559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867553222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677228200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3753863817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3943981000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454212981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95106775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906814084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331646140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3789967037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971857173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955494207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474126793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248099827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243203640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959167128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3325938688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031612423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265797982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490751054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3275884712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682983454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222902105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234695737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120260113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360028716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4222857062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661836392"/>
                    </a:ext>
                  </a:extLst>
                </a:gridCol>
              </a:tblGrid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37520832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62265729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1277973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0872093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62009638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69529462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6416038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65558627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98512333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5465268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04812351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15950488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36414277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84968568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55287659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53144700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3917041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1148189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771166"/>
                  </a:ext>
                </a:extLst>
              </a:tr>
            </a:tbl>
          </a:graphicData>
        </a:graphic>
      </p:graphicFrame>
      <p:sp>
        <p:nvSpPr>
          <p:cNvPr id="8" name="正方形/長方形 7">
            <a:extLst>
              <a:ext uri="{FF2B5EF4-FFF2-40B4-BE49-F238E27FC236}">
                <a16:creationId xmlns:a16="http://schemas.microsoft.com/office/drawing/2014/main" id="{1294BFFF-B9E6-4167-8C29-3EAA9CC16D3F}"/>
              </a:ext>
            </a:extLst>
          </p:cNvPr>
          <p:cNvSpPr/>
          <p:nvPr/>
        </p:nvSpPr>
        <p:spPr>
          <a:xfrm>
            <a:off x="-1" y="44829"/>
            <a:ext cx="6100549" cy="338554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r>
              <a:rPr lang="ja-JP" altLang="en-US" sz="1600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トレーニングシート　④丸ペン　アルファベット　大文字　１</a:t>
            </a:r>
          </a:p>
        </p:txBody>
      </p:sp>
      <p:pic>
        <p:nvPicPr>
          <p:cNvPr id="3" name="図 2" descr="図形 が含まれている画像&#10;&#10;自動的に生成された説明">
            <a:extLst>
              <a:ext uri="{FF2B5EF4-FFF2-40B4-BE49-F238E27FC236}">
                <a16:creationId xmlns:a16="http://schemas.microsoft.com/office/drawing/2014/main" id="{4226FD6E-40FC-4E32-9AF3-63E3C7AFEF0C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512" t="3908" r="76575" b="3525"/>
          <a:stretch/>
        </p:blipFill>
        <p:spPr>
          <a:xfrm rot="5400000">
            <a:off x="4460505" y="-3685005"/>
            <a:ext cx="996120" cy="940088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92675207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表 6">
            <a:extLst>
              <a:ext uri="{FF2B5EF4-FFF2-40B4-BE49-F238E27FC236}">
                <a16:creationId xmlns:a16="http://schemas.microsoft.com/office/drawing/2014/main" id="{DD07E9EF-C25A-4EF8-99B4-0B24D06E5457}"/>
              </a:ext>
            </a:extLst>
          </p:cNvPr>
          <p:cNvGraphicFramePr>
            <a:graphicFrameLocks noGrp="1"/>
          </p:cNvGraphicFramePr>
          <p:nvPr/>
        </p:nvGraphicFramePr>
        <p:xfrm>
          <a:off x="109181" y="335753"/>
          <a:ext cx="9689904" cy="6522244"/>
        </p:xfrm>
        <a:graphic>
          <a:graphicData uri="http://schemas.openxmlformats.org/drawingml/2006/table">
            <a:tbl>
              <a:tblPr/>
              <a:tblGrid>
                <a:gridCol w="346068">
                  <a:extLst>
                    <a:ext uri="{9D8B030D-6E8A-4147-A177-3AD203B41FA5}">
                      <a16:colId xmlns:a16="http://schemas.microsoft.com/office/drawing/2014/main" val="1152394559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867553222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677228200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3753863817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3943981000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454212981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95106775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906814084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331646140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3789967037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971857173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955494207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474126793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248099827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243203640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959167128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3325938688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031612423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265797982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490751054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3275884712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682983454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222902105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234695737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120260113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360028716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4222857062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661836392"/>
                    </a:ext>
                  </a:extLst>
                </a:gridCol>
              </a:tblGrid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37520832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62265729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1277973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0872093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62009638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69529462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6416038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65558627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98512333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5465268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04812351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15950488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36414277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84968568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55287659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53144700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3917041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1148189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771166"/>
                  </a:ext>
                </a:extLst>
              </a:tr>
            </a:tbl>
          </a:graphicData>
        </a:graphic>
      </p:graphicFrame>
      <p:sp>
        <p:nvSpPr>
          <p:cNvPr id="8" name="正方形/長方形 7">
            <a:extLst>
              <a:ext uri="{FF2B5EF4-FFF2-40B4-BE49-F238E27FC236}">
                <a16:creationId xmlns:a16="http://schemas.microsoft.com/office/drawing/2014/main" id="{1294BFFF-B9E6-4167-8C29-3EAA9CC16D3F}"/>
              </a:ext>
            </a:extLst>
          </p:cNvPr>
          <p:cNvSpPr/>
          <p:nvPr/>
        </p:nvSpPr>
        <p:spPr>
          <a:xfrm>
            <a:off x="-1" y="44829"/>
            <a:ext cx="6100549" cy="338554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r>
              <a:rPr lang="ja-JP" altLang="en-US" sz="1600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トレーニングシート　④丸ペン　アルファベット　大文字　２</a:t>
            </a:r>
          </a:p>
        </p:txBody>
      </p:sp>
      <p:pic>
        <p:nvPicPr>
          <p:cNvPr id="3" name="図 2" descr="図形 が含まれている画像&#10;&#10;自動的に生成された説明">
            <a:extLst>
              <a:ext uri="{FF2B5EF4-FFF2-40B4-BE49-F238E27FC236}">
                <a16:creationId xmlns:a16="http://schemas.microsoft.com/office/drawing/2014/main" id="{4226FD6E-40FC-4E32-9AF3-63E3C7AFEF0C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3605" t="3662" r="62482" b="3771"/>
          <a:stretch/>
        </p:blipFill>
        <p:spPr>
          <a:xfrm rot="5400000">
            <a:off x="4492035" y="-3685005"/>
            <a:ext cx="996120" cy="940088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20220651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表 6">
            <a:extLst>
              <a:ext uri="{FF2B5EF4-FFF2-40B4-BE49-F238E27FC236}">
                <a16:creationId xmlns:a16="http://schemas.microsoft.com/office/drawing/2014/main" id="{DD07E9EF-C25A-4EF8-99B4-0B24D06E5457}"/>
              </a:ext>
            </a:extLst>
          </p:cNvPr>
          <p:cNvGraphicFramePr>
            <a:graphicFrameLocks noGrp="1"/>
          </p:cNvGraphicFramePr>
          <p:nvPr/>
        </p:nvGraphicFramePr>
        <p:xfrm>
          <a:off x="109181" y="335753"/>
          <a:ext cx="9689904" cy="6522244"/>
        </p:xfrm>
        <a:graphic>
          <a:graphicData uri="http://schemas.openxmlformats.org/drawingml/2006/table">
            <a:tbl>
              <a:tblPr/>
              <a:tblGrid>
                <a:gridCol w="346068">
                  <a:extLst>
                    <a:ext uri="{9D8B030D-6E8A-4147-A177-3AD203B41FA5}">
                      <a16:colId xmlns:a16="http://schemas.microsoft.com/office/drawing/2014/main" val="1152394559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867553222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677228200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3753863817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3943981000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454212981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95106775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906814084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331646140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3789967037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971857173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955494207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474126793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248099827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243203640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959167128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3325938688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031612423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265797982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490751054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3275884712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682983454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222902105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234695737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120260113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360028716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4222857062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661836392"/>
                    </a:ext>
                  </a:extLst>
                </a:gridCol>
              </a:tblGrid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37520832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62265729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1277973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0872093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62009638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69529462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6416038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65558627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98512333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5465268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04812351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15950488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36414277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84968568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55287659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53144700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3917041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1148189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771166"/>
                  </a:ext>
                </a:extLst>
              </a:tr>
            </a:tbl>
          </a:graphicData>
        </a:graphic>
      </p:graphicFrame>
      <p:sp>
        <p:nvSpPr>
          <p:cNvPr id="8" name="正方形/長方形 7">
            <a:extLst>
              <a:ext uri="{FF2B5EF4-FFF2-40B4-BE49-F238E27FC236}">
                <a16:creationId xmlns:a16="http://schemas.microsoft.com/office/drawing/2014/main" id="{1294BFFF-B9E6-4167-8C29-3EAA9CC16D3F}"/>
              </a:ext>
            </a:extLst>
          </p:cNvPr>
          <p:cNvSpPr/>
          <p:nvPr/>
        </p:nvSpPr>
        <p:spPr>
          <a:xfrm>
            <a:off x="-1" y="44829"/>
            <a:ext cx="6100549" cy="338554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r>
              <a:rPr lang="ja-JP" altLang="en-US" sz="1600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トレーニングシート　④丸ペン　アルファベット　大文字　３</a:t>
            </a:r>
          </a:p>
        </p:txBody>
      </p:sp>
      <p:pic>
        <p:nvPicPr>
          <p:cNvPr id="3" name="図 2" descr="図形 が含まれている画像&#10;&#10;自動的に生成された説明">
            <a:extLst>
              <a:ext uri="{FF2B5EF4-FFF2-40B4-BE49-F238E27FC236}">
                <a16:creationId xmlns:a16="http://schemas.microsoft.com/office/drawing/2014/main" id="{4226FD6E-40FC-4E32-9AF3-63E3C7AFEF0C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8579" t="3351" r="47508" b="4082"/>
          <a:stretch/>
        </p:blipFill>
        <p:spPr>
          <a:xfrm rot="5400000">
            <a:off x="4492035" y="-3685005"/>
            <a:ext cx="996120" cy="940088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33968245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正方形/長方形 7">
            <a:extLst>
              <a:ext uri="{FF2B5EF4-FFF2-40B4-BE49-F238E27FC236}">
                <a16:creationId xmlns:a16="http://schemas.microsoft.com/office/drawing/2014/main" id="{1294BFFF-B9E6-4167-8C29-3EAA9CC16D3F}"/>
              </a:ext>
            </a:extLst>
          </p:cNvPr>
          <p:cNvSpPr/>
          <p:nvPr/>
        </p:nvSpPr>
        <p:spPr>
          <a:xfrm>
            <a:off x="0" y="44829"/>
            <a:ext cx="6196084" cy="338554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r>
              <a:rPr lang="ja-JP" altLang="en-US" sz="1600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トレーニングシート　⑤丸ペン　アルファベット　小文字　１</a:t>
            </a:r>
          </a:p>
        </p:txBody>
      </p:sp>
      <p:graphicFrame>
        <p:nvGraphicFramePr>
          <p:cNvPr id="4" name="表 3">
            <a:extLst>
              <a:ext uri="{FF2B5EF4-FFF2-40B4-BE49-F238E27FC236}">
                <a16:creationId xmlns:a16="http://schemas.microsoft.com/office/drawing/2014/main" id="{080992B5-B1EF-4AE6-A8F4-D84DA4498C0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51822671"/>
              </p:ext>
            </p:extLst>
          </p:nvPr>
        </p:nvGraphicFramePr>
        <p:xfrm>
          <a:off x="139436" y="546550"/>
          <a:ext cx="9645678" cy="6166352"/>
        </p:xfrm>
        <a:graphic>
          <a:graphicData uri="http://schemas.openxmlformats.org/drawingml/2006/table">
            <a:tbl>
              <a:tblPr/>
              <a:tblGrid>
                <a:gridCol w="229659">
                  <a:extLst>
                    <a:ext uri="{9D8B030D-6E8A-4147-A177-3AD203B41FA5}">
                      <a16:colId xmlns:a16="http://schemas.microsoft.com/office/drawing/2014/main" val="1221515086"/>
                    </a:ext>
                  </a:extLst>
                </a:gridCol>
                <a:gridCol w="229659">
                  <a:extLst>
                    <a:ext uri="{9D8B030D-6E8A-4147-A177-3AD203B41FA5}">
                      <a16:colId xmlns:a16="http://schemas.microsoft.com/office/drawing/2014/main" val="4250986381"/>
                    </a:ext>
                  </a:extLst>
                </a:gridCol>
                <a:gridCol w="229659">
                  <a:extLst>
                    <a:ext uri="{9D8B030D-6E8A-4147-A177-3AD203B41FA5}">
                      <a16:colId xmlns:a16="http://schemas.microsoft.com/office/drawing/2014/main" val="2188822165"/>
                    </a:ext>
                  </a:extLst>
                </a:gridCol>
                <a:gridCol w="229659">
                  <a:extLst>
                    <a:ext uri="{9D8B030D-6E8A-4147-A177-3AD203B41FA5}">
                      <a16:colId xmlns:a16="http://schemas.microsoft.com/office/drawing/2014/main" val="1747864271"/>
                    </a:ext>
                  </a:extLst>
                </a:gridCol>
                <a:gridCol w="229659">
                  <a:extLst>
                    <a:ext uri="{9D8B030D-6E8A-4147-A177-3AD203B41FA5}">
                      <a16:colId xmlns:a16="http://schemas.microsoft.com/office/drawing/2014/main" val="3037564497"/>
                    </a:ext>
                  </a:extLst>
                </a:gridCol>
                <a:gridCol w="229659">
                  <a:extLst>
                    <a:ext uri="{9D8B030D-6E8A-4147-A177-3AD203B41FA5}">
                      <a16:colId xmlns:a16="http://schemas.microsoft.com/office/drawing/2014/main" val="1378557741"/>
                    </a:ext>
                  </a:extLst>
                </a:gridCol>
                <a:gridCol w="229659">
                  <a:extLst>
                    <a:ext uri="{9D8B030D-6E8A-4147-A177-3AD203B41FA5}">
                      <a16:colId xmlns:a16="http://schemas.microsoft.com/office/drawing/2014/main" val="3970439630"/>
                    </a:ext>
                  </a:extLst>
                </a:gridCol>
                <a:gridCol w="229659">
                  <a:extLst>
                    <a:ext uri="{9D8B030D-6E8A-4147-A177-3AD203B41FA5}">
                      <a16:colId xmlns:a16="http://schemas.microsoft.com/office/drawing/2014/main" val="1768289475"/>
                    </a:ext>
                  </a:extLst>
                </a:gridCol>
                <a:gridCol w="229659">
                  <a:extLst>
                    <a:ext uri="{9D8B030D-6E8A-4147-A177-3AD203B41FA5}">
                      <a16:colId xmlns:a16="http://schemas.microsoft.com/office/drawing/2014/main" val="2663102469"/>
                    </a:ext>
                  </a:extLst>
                </a:gridCol>
                <a:gridCol w="229659">
                  <a:extLst>
                    <a:ext uri="{9D8B030D-6E8A-4147-A177-3AD203B41FA5}">
                      <a16:colId xmlns:a16="http://schemas.microsoft.com/office/drawing/2014/main" val="3899412617"/>
                    </a:ext>
                  </a:extLst>
                </a:gridCol>
                <a:gridCol w="229659">
                  <a:extLst>
                    <a:ext uri="{9D8B030D-6E8A-4147-A177-3AD203B41FA5}">
                      <a16:colId xmlns:a16="http://schemas.microsoft.com/office/drawing/2014/main" val="3077778803"/>
                    </a:ext>
                  </a:extLst>
                </a:gridCol>
                <a:gridCol w="229659">
                  <a:extLst>
                    <a:ext uri="{9D8B030D-6E8A-4147-A177-3AD203B41FA5}">
                      <a16:colId xmlns:a16="http://schemas.microsoft.com/office/drawing/2014/main" val="2806942336"/>
                    </a:ext>
                  </a:extLst>
                </a:gridCol>
                <a:gridCol w="229659">
                  <a:extLst>
                    <a:ext uri="{9D8B030D-6E8A-4147-A177-3AD203B41FA5}">
                      <a16:colId xmlns:a16="http://schemas.microsoft.com/office/drawing/2014/main" val="3641728283"/>
                    </a:ext>
                  </a:extLst>
                </a:gridCol>
                <a:gridCol w="229659">
                  <a:extLst>
                    <a:ext uri="{9D8B030D-6E8A-4147-A177-3AD203B41FA5}">
                      <a16:colId xmlns:a16="http://schemas.microsoft.com/office/drawing/2014/main" val="2961002049"/>
                    </a:ext>
                  </a:extLst>
                </a:gridCol>
                <a:gridCol w="229659">
                  <a:extLst>
                    <a:ext uri="{9D8B030D-6E8A-4147-A177-3AD203B41FA5}">
                      <a16:colId xmlns:a16="http://schemas.microsoft.com/office/drawing/2014/main" val="120422038"/>
                    </a:ext>
                  </a:extLst>
                </a:gridCol>
                <a:gridCol w="229659">
                  <a:extLst>
                    <a:ext uri="{9D8B030D-6E8A-4147-A177-3AD203B41FA5}">
                      <a16:colId xmlns:a16="http://schemas.microsoft.com/office/drawing/2014/main" val="2992536471"/>
                    </a:ext>
                  </a:extLst>
                </a:gridCol>
                <a:gridCol w="229659">
                  <a:extLst>
                    <a:ext uri="{9D8B030D-6E8A-4147-A177-3AD203B41FA5}">
                      <a16:colId xmlns:a16="http://schemas.microsoft.com/office/drawing/2014/main" val="1810399639"/>
                    </a:ext>
                  </a:extLst>
                </a:gridCol>
                <a:gridCol w="229659">
                  <a:extLst>
                    <a:ext uri="{9D8B030D-6E8A-4147-A177-3AD203B41FA5}">
                      <a16:colId xmlns:a16="http://schemas.microsoft.com/office/drawing/2014/main" val="3623373981"/>
                    </a:ext>
                  </a:extLst>
                </a:gridCol>
                <a:gridCol w="229659">
                  <a:extLst>
                    <a:ext uri="{9D8B030D-6E8A-4147-A177-3AD203B41FA5}">
                      <a16:colId xmlns:a16="http://schemas.microsoft.com/office/drawing/2014/main" val="112529306"/>
                    </a:ext>
                  </a:extLst>
                </a:gridCol>
                <a:gridCol w="229659">
                  <a:extLst>
                    <a:ext uri="{9D8B030D-6E8A-4147-A177-3AD203B41FA5}">
                      <a16:colId xmlns:a16="http://schemas.microsoft.com/office/drawing/2014/main" val="288729219"/>
                    </a:ext>
                  </a:extLst>
                </a:gridCol>
                <a:gridCol w="229659">
                  <a:extLst>
                    <a:ext uri="{9D8B030D-6E8A-4147-A177-3AD203B41FA5}">
                      <a16:colId xmlns:a16="http://schemas.microsoft.com/office/drawing/2014/main" val="502617990"/>
                    </a:ext>
                  </a:extLst>
                </a:gridCol>
                <a:gridCol w="229659">
                  <a:extLst>
                    <a:ext uri="{9D8B030D-6E8A-4147-A177-3AD203B41FA5}">
                      <a16:colId xmlns:a16="http://schemas.microsoft.com/office/drawing/2014/main" val="3222122082"/>
                    </a:ext>
                  </a:extLst>
                </a:gridCol>
                <a:gridCol w="229659">
                  <a:extLst>
                    <a:ext uri="{9D8B030D-6E8A-4147-A177-3AD203B41FA5}">
                      <a16:colId xmlns:a16="http://schemas.microsoft.com/office/drawing/2014/main" val="1986108339"/>
                    </a:ext>
                  </a:extLst>
                </a:gridCol>
                <a:gridCol w="229659">
                  <a:extLst>
                    <a:ext uri="{9D8B030D-6E8A-4147-A177-3AD203B41FA5}">
                      <a16:colId xmlns:a16="http://schemas.microsoft.com/office/drawing/2014/main" val="2285074176"/>
                    </a:ext>
                  </a:extLst>
                </a:gridCol>
                <a:gridCol w="229659">
                  <a:extLst>
                    <a:ext uri="{9D8B030D-6E8A-4147-A177-3AD203B41FA5}">
                      <a16:colId xmlns:a16="http://schemas.microsoft.com/office/drawing/2014/main" val="426540591"/>
                    </a:ext>
                  </a:extLst>
                </a:gridCol>
                <a:gridCol w="229659">
                  <a:extLst>
                    <a:ext uri="{9D8B030D-6E8A-4147-A177-3AD203B41FA5}">
                      <a16:colId xmlns:a16="http://schemas.microsoft.com/office/drawing/2014/main" val="1283500281"/>
                    </a:ext>
                  </a:extLst>
                </a:gridCol>
                <a:gridCol w="229659">
                  <a:extLst>
                    <a:ext uri="{9D8B030D-6E8A-4147-A177-3AD203B41FA5}">
                      <a16:colId xmlns:a16="http://schemas.microsoft.com/office/drawing/2014/main" val="4118119210"/>
                    </a:ext>
                  </a:extLst>
                </a:gridCol>
                <a:gridCol w="229659">
                  <a:extLst>
                    <a:ext uri="{9D8B030D-6E8A-4147-A177-3AD203B41FA5}">
                      <a16:colId xmlns:a16="http://schemas.microsoft.com/office/drawing/2014/main" val="1994706049"/>
                    </a:ext>
                  </a:extLst>
                </a:gridCol>
                <a:gridCol w="229659">
                  <a:extLst>
                    <a:ext uri="{9D8B030D-6E8A-4147-A177-3AD203B41FA5}">
                      <a16:colId xmlns:a16="http://schemas.microsoft.com/office/drawing/2014/main" val="1380812242"/>
                    </a:ext>
                  </a:extLst>
                </a:gridCol>
                <a:gridCol w="229659">
                  <a:extLst>
                    <a:ext uri="{9D8B030D-6E8A-4147-A177-3AD203B41FA5}">
                      <a16:colId xmlns:a16="http://schemas.microsoft.com/office/drawing/2014/main" val="1206542921"/>
                    </a:ext>
                  </a:extLst>
                </a:gridCol>
                <a:gridCol w="229659">
                  <a:extLst>
                    <a:ext uri="{9D8B030D-6E8A-4147-A177-3AD203B41FA5}">
                      <a16:colId xmlns:a16="http://schemas.microsoft.com/office/drawing/2014/main" val="3888549807"/>
                    </a:ext>
                  </a:extLst>
                </a:gridCol>
                <a:gridCol w="229659">
                  <a:extLst>
                    <a:ext uri="{9D8B030D-6E8A-4147-A177-3AD203B41FA5}">
                      <a16:colId xmlns:a16="http://schemas.microsoft.com/office/drawing/2014/main" val="2746945445"/>
                    </a:ext>
                  </a:extLst>
                </a:gridCol>
                <a:gridCol w="229659">
                  <a:extLst>
                    <a:ext uri="{9D8B030D-6E8A-4147-A177-3AD203B41FA5}">
                      <a16:colId xmlns:a16="http://schemas.microsoft.com/office/drawing/2014/main" val="3306569774"/>
                    </a:ext>
                  </a:extLst>
                </a:gridCol>
                <a:gridCol w="229659">
                  <a:extLst>
                    <a:ext uri="{9D8B030D-6E8A-4147-A177-3AD203B41FA5}">
                      <a16:colId xmlns:a16="http://schemas.microsoft.com/office/drawing/2014/main" val="3413569844"/>
                    </a:ext>
                  </a:extLst>
                </a:gridCol>
                <a:gridCol w="229659">
                  <a:extLst>
                    <a:ext uri="{9D8B030D-6E8A-4147-A177-3AD203B41FA5}">
                      <a16:colId xmlns:a16="http://schemas.microsoft.com/office/drawing/2014/main" val="2073692321"/>
                    </a:ext>
                  </a:extLst>
                </a:gridCol>
                <a:gridCol w="229659">
                  <a:extLst>
                    <a:ext uri="{9D8B030D-6E8A-4147-A177-3AD203B41FA5}">
                      <a16:colId xmlns:a16="http://schemas.microsoft.com/office/drawing/2014/main" val="3328499242"/>
                    </a:ext>
                  </a:extLst>
                </a:gridCol>
                <a:gridCol w="229659">
                  <a:extLst>
                    <a:ext uri="{9D8B030D-6E8A-4147-A177-3AD203B41FA5}">
                      <a16:colId xmlns:a16="http://schemas.microsoft.com/office/drawing/2014/main" val="700529291"/>
                    </a:ext>
                  </a:extLst>
                </a:gridCol>
                <a:gridCol w="229659">
                  <a:extLst>
                    <a:ext uri="{9D8B030D-6E8A-4147-A177-3AD203B41FA5}">
                      <a16:colId xmlns:a16="http://schemas.microsoft.com/office/drawing/2014/main" val="2567879922"/>
                    </a:ext>
                  </a:extLst>
                </a:gridCol>
                <a:gridCol w="229659">
                  <a:extLst>
                    <a:ext uri="{9D8B030D-6E8A-4147-A177-3AD203B41FA5}">
                      <a16:colId xmlns:a16="http://schemas.microsoft.com/office/drawing/2014/main" val="3062671957"/>
                    </a:ext>
                  </a:extLst>
                </a:gridCol>
                <a:gridCol w="229659">
                  <a:extLst>
                    <a:ext uri="{9D8B030D-6E8A-4147-A177-3AD203B41FA5}">
                      <a16:colId xmlns:a16="http://schemas.microsoft.com/office/drawing/2014/main" val="67442360"/>
                    </a:ext>
                  </a:extLst>
                </a:gridCol>
                <a:gridCol w="229659">
                  <a:extLst>
                    <a:ext uri="{9D8B030D-6E8A-4147-A177-3AD203B41FA5}">
                      <a16:colId xmlns:a16="http://schemas.microsoft.com/office/drawing/2014/main" val="2489326489"/>
                    </a:ext>
                  </a:extLst>
                </a:gridCol>
                <a:gridCol w="229659">
                  <a:extLst>
                    <a:ext uri="{9D8B030D-6E8A-4147-A177-3AD203B41FA5}">
                      <a16:colId xmlns:a16="http://schemas.microsoft.com/office/drawing/2014/main" val="607825772"/>
                    </a:ext>
                  </a:extLst>
                </a:gridCol>
              </a:tblGrid>
              <a:tr h="353102"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0229663"/>
                  </a:ext>
                </a:extLst>
              </a:tr>
              <a:tr h="232530"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73040832"/>
                  </a:ext>
                </a:extLst>
              </a:tr>
              <a:tr h="232530"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66096367"/>
                  </a:ext>
                </a:extLst>
              </a:tr>
              <a:tr h="232530"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5417827"/>
                  </a:ext>
                </a:extLst>
              </a:tr>
              <a:tr h="232530"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4421975"/>
                  </a:ext>
                </a:extLst>
              </a:tr>
              <a:tr h="232530"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12402299"/>
                  </a:ext>
                </a:extLst>
              </a:tr>
              <a:tr h="232530"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4620598"/>
                  </a:ext>
                </a:extLst>
              </a:tr>
              <a:tr h="232530"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16687851"/>
                  </a:ext>
                </a:extLst>
              </a:tr>
              <a:tr h="232530"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100529"/>
                  </a:ext>
                </a:extLst>
              </a:tr>
              <a:tr h="232530"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4513426"/>
                  </a:ext>
                </a:extLst>
              </a:tr>
              <a:tr h="232530"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7681953"/>
                  </a:ext>
                </a:extLst>
              </a:tr>
              <a:tr h="232530"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67519706"/>
                  </a:ext>
                </a:extLst>
              </a:tr>
              <a:tr h="232530"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19967855"/>
                  </a:ext>
                </a:extLst>
              </a:tr>
              <a:tr h="232530"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50944937"/>
                  </a:ext>
                </a:extLst>
              </a:tr>
              <a:tr h="232530"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58688761"/>
                  </a:ext>
                </a:extLst>
              </a:tr>
              <a:tr h="232530"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41095187"/>
                  </a:ext>
                </a:extLst>
              </a:tr>
              <a:tr h="232530"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80579830"/>
                  </a:ext>
                </a:extLst>
              </a:tr>
              <a:tr h="232530"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8849911"/>
                  </a:ext>
                </a:extLst>
              </a:tr>
              <a:tr h="232530"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88124369"/>
                  </a:ext>
                </a:extLst>
              </a:tr>
              <a:tr h="232530"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35714640"/>
                  </a:ext>
                </a:extLst>
              </a:tr>
              <a:tr h="232530"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8820094"/>
                  </a:ext>
                </a:extLst>
              </a:tr>
              <a:tr h="232530"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3769320"/>
                  </a:ext>
                </a:extLst>
              </a:tr>
              <a:tr h="232530"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70881500"/>
                  </a:ext>
                </a:extLst>
              </a:tr>
              <a:tr h="232530"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59124991"/>
                  </a:ext>
                </a:extLst>
              </a:tr>
              <a:tr h="232530"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63508512"/>
                  </a:ext>
                </a:extLst>
              </a:tr>
              <a:tr h="232530"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27386172"/>
                  </a:ext>
                </a:extLst>
              </a:tr>
            </a:tbl>
          </a:graphicData>
        </a:graphic>
      </p:graphicFrame>
      <p:pic>
        <p:nvPicPr>
          <p:cNvPr id="3" name="図 2" descr="ダイアグラム&#10;&#10;自動的に生成された説明">
            <a:extLst>
              <a:ext uri="{FF2B5EF4-FFF2-40B4-BE49-F238E27FC236}">
                <a16:creationId xmlns:a16="http://schemas.microsoft.com/office/drawing/2014/main" id="{58AFB6F8-1876-4595-A66B-E2D27F47F3C1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2338" t="7433" r="70271" b="3526"/>
          <a:stretch/>
        </p:blipFill>
        <p:spPr>
          <a:xfrm rot="5400000">
            <a:off x="4155315" y="-3072752"/>
            <a:ext cx="1229710" cy="893074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05079182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正方形/長方形 7">
            <a:extLst>
              <a:ext uri="{FF2B5EF4-FFF2-40B4-BE49-F238E27FC236}">
                <a16:creationId xmlns:a16="http://schemas.microsoft.com/office/drawing/2014/main" id="{1294BFFF-B9E6-4167-8C29-3EAA9CC16D3F}"/>
              </a:ext>
            </a:extLst>
          </p:cNvPr>
          <p:cNvSpPr/>
          <p:nvPr/>
        </p:nvSpPr>
        <p:spPr>
          <a:xfrm>
            <a:off x="0" y="44829"/>
            <a:ext cx="6196084" cy="338554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r>
              <a:rPr lang="ja-JP" altLang="en-US" sz="1600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トレーニングシート　⑤丸ペン　アルファベット　小文字　２</a:t>
            </a:r>
          </a:p>
        </p:txBody>
      </p:sp>
      <p:graphicFrame>
        <p:nvGraphicFramePr>
          <p:cNvPr id="4" name="表 3">
            <a:extLst>
              <a:ext uri="{FF2B5EF4-FFF2-40B4-BE49-F238E27FC236}">
                <a16:creationId xmlns:a16="http://schemas.microsoft.com/office/drawing/2014/main" id="{080992B5-B1EF-4AE6-A8F4-D84DA4498C0B}"/>
              </a:ext>
            </a:extLst>
          </p:cNvPr>
          <p:cNvGraphicFramePr>
            <a:graphicFrameLocks noGrp="1"/>
          </p:cNvGraphicFramePr>
          <p:nvPr/>
        </p:nvGraphicFramePr>
        <p:xfrm>
          <a:off x="139436" y="546550"/>
          <a:ext cx="9645678" cy="6166352"/>
        </p:xfrm>
        <a:graphic>
          <a:graphicData uri="http://schemas.openxmlformats.org/drawingml/2006/table">
            <a:tbl>
              <a:tblPr/>
              <a:tblGrid>
                <a:gridCol w="229659">
                  <a:extLst>
                    <a:ext uri="{9D8B030D-6E8A-4147-A177-3AD203B41FA5}">
                      <a16:colId xmlns:a16="http://schemas.microsoft.com/office/drawing/2014/main" val="1221515086"/>
                    </a:ext>
                  </a:extLst>
                </a:gridCol>
                <a:gridCol w="229659">
                  <a:extLst>
                    <a:ext uri="{9D8B030D-6E8A-4147-A177-3AD203B41FA5}">
                      <a16:colId xmlns:a16="http://schemas.microsoft.com/office/drawing/2014/main" val="4250986381"/>
                    </a:ext>
                  </a:extLst>
                </a:gridCol>
                <a:gridCol w="229659">
                  <a:extLst>
                    <a:ext uri="{9D8B030D-6E8A-4147-A177-3AD203B41FA5}">
                      <a16:colId xmlns:a16="http://schemas.microsoft.com/office/drawing/2014/main" val="2188822165"/>
                    </a:ext>
                  </a:extLst>
                </a:gridCol>
                <a:gridCol w="229659">
                  <a:extLst>
                    <a:ext uri="{9D8B030D-6E8A-4147-A177-3AD203B41FA5}">
                      <a16:colId xmlns:a16="http://schemas.microsoft.com/office/drawing/2014/main" val="1747864271"/>
                    </a:ext>
                  </a:extLst>
                </a:gridCol>
                <a:gridCol w="229659">
                  <a:extLst>
                    <a:ext uri="{9D8B030D-6E8A-4147-A177-3AD203B41FA5}">
                      <a16:colId xmlns:a16="http://schemas.microsoft.com/office/drawing/2014/main" val="3037564497"/>
                    </a:ext>
                  </a:extLst>
                </a:gridCol>
                <a:gridCol w="229659">
                  <a:extLst>
                    <a:ext uri="{9D8B030D-6E8A-4147-A177-3AD203B41FA5}">
                      <a16:colId xmlns:a16="http://schemas.microsoft.com/office/drawing/2014/main" val="1378557741"/>
                    </a:ext>
                  </a:extLst>
                </a:gridCol>
                <a:gridCol w="229659">
                  <a:extLst>
                    <a:ext uri="{9D8B030D-6E8A-4147-A177-3AD203B41FA5}">
                      <a16:colId xmlns:a16="http://schemas.microsoft.com/office/drawing/2014/main" val="3970439630"/>
                    </a:ext>
                  </a:extLst>
                </a:gridCol>
                <a:gridCol w="229659">
                  <a:extLst>
                    <a:ext uri="{9D8B030D-6E8A-4147-A177-3AD203B41FA5}">
                      <a16:colId xmlns:a16="http://schemas.microsoft.com/office/drawing/2014/main" val="1768289475"/>
                    </a:ext>
                  </a:extLst>
                </a:gridCol>
                <a:gridCol w="229659">
                  <a:extLst>
                    <a:ext uri="{9D8B030D-6E8A-4147-A177-3AD203B41FA5}">
                      <a16:colId xmlns:a16="http://schemas.microsoft.com/office/drawing/2014/main" val="2663102469"/>
                    </a:ext>
                  </a:extLst>
                </a:gridCol>
                <a:gridCol w="229659">
                  <a:extLst>
                    <a:ext uri="{9D8B030D-6E8A-4147-A177-3AD203B41FA5}">
                      <a16:colId xmlns:a16="http://schemas.microsoft.com/office/drawing/2014/main" val="3899412617"/>
                    </a:ext>
                  </a:extLst>
                </a:gridCol>
                <a:gridCol w="229659">
                  <a:extLst>
                    <a:ext uri="{9D8B030D-6E8A-4147-A177-3AD203B41FA5}">
                      <a16:colId xmlns:a16="http://schemas.microsoft.com/office/drawing/2014/main" val="3077778803"/>
                    </a:ext>
                  </a:extLst>
                </a:gridCol>
                <a:gridCol w="229659">
                  <a:extLst>
                    <a:ext uri="{9D8B030D-6E8A-4147-A177-3AD203B41FA5}">
                      <a16:colId xmlns:a16="http://schemas.microsoft.com/office/drawing/2014/main" val="2806942336"/>
                    </a:ext>
                  </a:extLst>
                </a:gridCol>
                <a:gridCol w="229659">
                  <a:extLst>
                    <a:ext uri="{9D8B030D-6E8A-4147-A177-3AD203B41FA5}">
                      <a16:colId xmlns:a16="http://schemas.microsoft.com/office/drawing/2014/main" val="3641728283"/>
                    </a:ext>
                  </a:extLst>
                </a:gridCol>
                <a:gridCol w="229659">
                  <a:extLst>
                    <a:ext uri="{9D8B030D-6E8A-4147-A177-3AD203B41FA5}">
                      <a16:colId xmlns:a16="http://schemas.microsoft.com/office/drawing/2014/main" val="2961002049"/>
                    </a:ext>
                  </a:extLst>
                </a:gridCol>
                <a:gridCol w="229659">
                  <a:extLst>
                    <a:ext uri="{9D8B030D-6E8A-4147-A177-3AD203B41FA5}">
                      <a16:colId xmlns:a16="http://schemas.microsoft.com/office/drawing/2014/main" val="120422038"/>
                    </a:ext>
                  </a:extLst>
                </a:gridCol>
                <a:gridCol w="229659">
                  <a:extLst>
                    <a:ext uri="{9D8B030D-6E8A-4147-A177-3AD203B41FA5}">
                      <a16:colId xmlns:a16="http://schemas.microsoft.com/office/drawing/2014/main" val="2992536471"/>
                    </a:ext>
                  </a:extLst>
                </a:gridCol>
                <a:gridCol w="229659">
                  <a:extLst>
                    <a:ext uri="{9D8B030D-6E8A-4147-A177-3AD203B41FA5}">
                      <a16:colId xmlns:a16="http://schemas.microsoft.com/office/drawing/2014/main" val="1810399639"/>
                    </a:ext>
                  </a:extLst>
                </a:gridCol>
                <a:gridCol w="229659">
                  <a:extLst>
                    <a:ext uri="{9D8B030D-6E8A-4147-A177-3AD203B41FA5}">
                      <a16:colId xmlns:a16="http://schemas.microsoft.com/office/drawing/2014/main" val="3623373981"/>
                    </a:ext>
                  </a:extLst>
                </a:gridCol>
                <a:gridCol w="229659">
                  <a:extLst>
                    <a:ext uri="{9D8B030D-6E8A-4147-A177-3AD203B41FA5}">
                      <a16:colId xmlns:a16="http://schemas.microsoft.com/office/drawing/2014/main" val="112529306"/>
                    </a:ext>
                  </a:extLst>
                </a:gridCol>
                <a:gridCol w="229659">
                  <a:extLst>
                    <a:ext uri="{9D8B030D-6E8A-4147-A177-3AD203B41FA5}">
                      <a16:colId xmlns:a16="http://schemas.microsoft.com/office/drawing/2014/main" val="288729219"/>
                    </a:ext>
                  </a:extLst>
                </a:gridCol>
                <a:gridCol w="229659">
                  <a:extLst>
                    <a:ext uri="{9D8B030D-6E8A-4147-A177-3AD203B41FA5}">
                      <a16:colId xmlns:a16="http://schemas.microsoft.com/office/drawing/2014/main" val="502617990"/>
                    </a:ext>
                  </a:extLst>
                </a:gridCol>
                <a:gridCol w="229659">
                  <a:extLst>
                    <a:ext uri="{9D8B030D-6E8A-4147-A177-3AD203B41FA5}">
                      <a16:colId xmlns:a16="http://schemas.microsoft.com/office/drawing/2014/main" val="3222122082"/>
                    </a:ext>
                  </a:extLst>
                </a:gridCol>
                <a:gridCol w="229659">
                  <a:extLst>
                    <a:ext uri="{9D8B030D-6E8A-4147-A177-3AD203B41FA5}">
                      <a16:colId xmlns:a16="http://schemas.microsoft.com/office/drawing/2014/main" val="1986108339"/>
                    </a:ext>
                  </a:extLst>
                </a:gridCol>
                <a:gridCol w="229659">
                  <a:extLst>
                    <a:ext uri="{9D8B030D-6E8A-4147-A177-3AD203B41FA5}">
                      <a16:colId xmlns:a16="http://schemas.microsoft.com/office/drawing/2014/main" val="2285074176"/>
                    </a:ext>
                  </a:extLst>
                </a:gridCol>
                <a:gridCol w="229659">
                  <a:extLst>
                    <a:ext uri="{9D8B030D-6E8A-4147-A177-3AD203B41FA5}">
                      <a16:colId xmlns:a16="http://schemas.microsoft.com/office/drawing/2014/main" val="426540591"/>
                    </a:ext>
                  </a:extLst>
                </a:gridCol>
                <a:gridCol w="229659">
                  <a:extLst>
                    <a:ext uri="{9D8B030D-6E8A-4147-A177-3AD203B41FA5}">
                      <a16:colId xmlns:a16="http://schemas.microsoft.com/office/drawing/2014/main" val="1283500281"/>
                    </a:ext>
                  </a:extLst>
                </a:gridCol>
                <a:gridCol w="229659">
                  <a:extLst>
                    <a:ext uri="{9D8B030D-6E8A-4147-A177-3AD203B41FA5}">
                      <a16:colId xmlns:a16="http://schemas.microsoft.com/office/drawing/2014/main" val="4118119210"/>
                    </a:ext>
                  </a:extLst>
                </a:gridCol>
                <a:gridCol w="229659">
                  <a:extLst>
                    <a:ext uri="{9D8B030D-6E8A-4147-A177-3AD203B41FA5}">
                      <a16:colId xmlns:a16="http://schemas.microsoft.com/office/drawing/2014/main" val="1994706049"/>
                    </a:ext>
                  </a:extLst>
                </a:gridCol>
                <a:gridCol w="229659">
                  <a:extLst>
                    <a:ext uri="{9D8B030D-6E8A-4147-A177-3AD203B41FA5}">
                      <a16:colId xmlns:a16="http://schemas.microsoft.com/office/drawing/2014/main" val="1380812242"/>
                    </a:ext>
                  </a:extLst>
                </a:gridCol>
                <a:gridCol w="229659">
                  <a:extLst>
                    <a:ext uri="{9D8B030D-6E8A-4147-A177-3AD203B41FA5}">
                      <a16:colId xmlns:a16="http://schemas.microsoft.com/office/drawing/2014/main" val="1206542921"/>
                    </a:ext>
                  </a:extLst>
                </a:gridCol>
                <a:gridCol w="229659">
                  <a:extLst>
                    <a:ext uri="{9D8B030D-6E8A-4147-A177-3AD203B41FA5}">
                      <a16:colId xmlns:a16="http://schemas.microsoft.com/office/drawing/2014/main" val="3888549807"/>
                    </a:ext>
                  </a:extLst>
                </a:gridCol>
                <a:gridCol w="229659">
                  <a:extLst>
                    <a:ext uri="{9D8B030D-6E8A-4147-A177-3AD203B41FA5}">
                      <a16:colId xmlns:a16="http://schemas.microsoft.com/office/drawing/2014/main" val="2746945445"/>
                    </a:ext>
                  </a:extLst>
                </a:gridCol>
                <a:gridCol w="229659">
                  <a:extLst>
                    <a:ext uri="{9D8B030D-6E8A-4147-A177-3AD203B41FA5}">
                      <a16:colId xmlns:a16="http://schemas.microsoft.com/office/drawing/2014/main" val="3306569774"/>
                    </a:ext>
                  </a:extLst>
                </a:gridCol>
                <a:gridCol w="229659">
                  <a:extLst>
                    <a:ext uri="{9D8B030D-6E8A-4147-A177-3AD203B41FA5}">
                      <a16:colId xmlns:a16="http://schemas.microsoft.com/office/drawing/2014/main" val="3413569844"/>
                    </a:ext>
                  </a:extLst>
                </a:gridCol>
                <a:gridCol w="229659">
                  <a:extLst>
                    <a:ext uri="{9D8B030D-6E8A-4147-A177-3AD203B41FA5}">
                      <a16:colId xmlns:a16="http://schemas.microsoft.com/office/drawing/2014/main" val="2073692321"/>
                    </a:ext>
                  </a:extLst>
                </a:gridCol>
                <a:gridCol w="229659">
                  <a:extLst>
                    <a:ext uri="{9D8B030D-6E8A-4147-A177-3AD203B41FA5}">
                      <a16:colId xmlns:a16="http://schemas.microsoft.com/office/drawing/2014/main" val="3328499242"/>
                    </a:ext>
                  </a:extLst>
                </a:gridCol>
                <a:gridCol w="229659">
                  <a:extLst>
                    <a:ext uri="{9D8B030D-6E8A-4147-A177-3AD203B41FA5}">
                      <a16:colId xmlns:a16="http://schemas.microsoft.com/office/drawing/2014/main" val="700529291"/>
                    </a:ext>
                  </a:extLst>
                </a:gridCol>
                <a:gridCol w="229659">
                  <a:extLst>
                    <a:ext uri="{9D8B030D-6E8A-4147-A177-3AD203B41FA5}">
                      <a16:colId xmlns:a16="http://schemas.microsoft.com/office/drawing/2014/main" val="2567879922"/>
                    </a:ext>
                  </a:extLst>
                </a:gridCol>
                <a:gridCol w="229659">
                  <a:extLst>
                    <a:ext uri="{9D8B030D-6E8A-4147-A177-3AD203B41FA5}">
                      <a16:colId xmlns:a16="http://schemas.microsoft.com/office/drawing/2014/main" val="3062671957"/>
                    </a:ext>
                  </a:extLst>
                </a:gridCol>
                <a:gridCol w="229659">
                  <a:extLst>
                    <a:ext uri="{9D8B030D-6E8A-4147-A177-3AD203B41FA5}">
                      <a16:colId xmlns:a16="http://schemas.microsoft.com/office/drawing/2014/main" val="67442360"/>
                    </a:ext>
                  </a:extLst>
                </a:gridCol>
                <a:gridCol w="229659">
                  <a:extLst>
                    <a:ext uri="{9D8B030D-6E8A-4147-A177-3AD203B41FA5}">
                      <a16:colId xmlns:a16="http://schemas.microsoft.com/office/drawing/2014/main" val="2489326489"/>
                    </a:ext>
                  </a:extLst>
                </a:gridCol>
                <a:gridCol w="229659">
                  <a:extLst>
                    <a:ext uri="{9D8B030D-6E8A-4147-A177-3AD203B41FA5}">
                      <a16:colId xmlns:a16="http://schemas.microsoft.com/office/drawing/2014/main" val="607825772"/>
                    </a:ext>
                  </a:extLst>
                </a:gridCol>
              </a:tblGrid>
              <a:tr h="353102"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0229663"/>
                  </a:ext>
                </a:extLst>
              </a:tr>
              <a:tr h="232530"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73040832"/>
                  </a:ext>
                </a:extLst>
              </a:tr>
              <a:tr h="232530"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66096367"/>
                  </a:ext>
                </a:extLst>
              </a:tr>
              <a:tr h="232530"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5417827"/>
                  </a:ext>
                </a:extLst>
              </a:tr>
              <a:tr h="232530"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4421975"/>
                  </a:ext>
                </a:extLst>
              </a:tr>
              <a:tr h="232530"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12402299"/>
                  </a:ext>
                </a:extLst>
              </a:tr>
              <a:tr h="232530"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4620598"/>
                  </a:ext>
                </a:extLst>
              </a:tr>
              <a:tr h="232530"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16687851"/>
                  </a:ext>
                </a:extLst>
              </a:tr>
              <a:tr h="232530"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100529"/>
                  </a:ext>
                </a:extLst>
              </a:tr>
              <a:tr h="232530"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4513426"/>
                  </a:ext>
                </a:extLst>
              </a:tr>
              <a:tr h="232530"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7681953"/>
                  </a:ext>
                </a:extLst>
              </a:tr>
              <a:tr h="232530"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67519706"/>
                  </a:ext>
                </a:extLst>
              </a:tr>
              <a:tr h="232530"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19967855"/>
                  </a:ext>
                </a:extLst>
              </a:tr>
              <a:tr h="232530"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50944937"/>
                  </a:ext>
                </a:extLst>
              </a:tr>
              <a:tr h="232530"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58688761"/>
                  </a:ext>
                </a:extLst>
              </a:tr>
              <a:tr h="232530"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41095187"/>
                  </a:ext>
                </a:extLst>
              </a:tr>
              <a:tr h="232530"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80579830"/>
                  </a:ext>
                </a:extLst>
              </a:tr>
              <a:tr h="232530"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8849911"/>
                  </a:ext>
                </a:extLst>
              </a:tr>
              <a:tr h="232530"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88124369"/>
                  </a:ext>
                </a:extLst>
              </a:tr>
              <a:tr h="232530"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35714640"/>
                  </a:ext>
                </a:extLst>
              </a:tr>
              <a:tr h="232530"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8820094"/>
                  </a:ext>
                </a:extLst>
              </a:tr>
              <a:tr h="232530"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3769320"/>
                  </a:ext>
                </a:extLst>
              </a:tr>
              <a:tr h="232530"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70881500"/>
                  </a:ext>
                </a:extLst>
              </a:tr>
              <a:tr h="232530"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59124991"/>
                  </a:ext>
                </a:extLst>
              </a:tr>
              <a:tr h="232530"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63508512"/>
                  </a:ext>
                </a:extLst>
              </a:tr>
              <a:tr h="232530"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611" marR="8611" marT="861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27386172"/>
                  </a:ext>
                </a:extLst>
              </a:tr>
            </a:tbl>
          </a:graphicData>
        </a:graphic>
      </p:graphicFrame>
      <p:pic>
        <p:nvPicPr>
          <p:cNvPr id="3" name="図 2" descr="ダイアグラム&#10;&#10;自動的に生成された説明">
            <a:extLst>
              <a:ext uri="{FF2B5EF4-FFF2-40B4-BE49-F238E27FC236}">
                <a16:creationId xmlns:a16="http://schemas.microsoft.com/office/drawing/2014/main" id="{58AFB6F8-1876-4595-A66B-E2D27F47F3C1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2404" t="7556" r="50205" b="3403"/>
          <a:stretch/>
        </p:blipFill>
        <p:spPr>
          <a:xfrm rot="5400000">
            <a:off x="4155315" y="-3072752"/>
            <a:ext cx="1229710" cy="893074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36365391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表 6">
            <a:extLst>
              <a:ext uri="{FF2B5EF4-FFF2-40B4-BE49-F238E27FC236}">
                <a16:creationId xmlns:a16="http://schemas.microsoft.com/office/drawing/2014/main" id="{DD07E9EF-C25A-4EF8-99B4-0B24D06E5457}"/>
              </a:ext>
            </a:extLst>
          </p:cNvPr>
          <p:cNvGraphicFramePr>
            <a:graphicFrameLocks noGrp="1"/>
          </p:cNvGraphicFramePr>
          <p:nvPr/>
        </p:nvGraphicFramePr>
        <p:xfrm>
          <a:off x="109181" y="335753"/>
          <a:ext cx="9689904" cy="6522244"/>
        </p:xfrm>
        <a:graphic>
          <a:graphicData uri="http://schemas.openxmlformats.org/drawingml/2006/table">
            <a:tbl>
              <a:tblPr/>
              <a:tblGrid>
                <a:gridCol w="346068">
                  <a:extLst>
                    <a:ext uri="{9D8B030D-6E8A-4147-A177-3AD203B41FA5}">
                      <a16:colId xmlns:a16="http://schemas.microsoft.com/office/drawing/2014/main" val="1152394559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867553222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677228200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3753863817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3943981000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454212981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95106775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906814084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331646140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3789967037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971857173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955494207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474126793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248099827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243203640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959167128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3325938688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031612423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265797982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490751054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3275884712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682983454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222902105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234695737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120260113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360028716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4222857062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661836392"/>
                    </a:ext>
                  </a:extLst>
                </a:gridCol>
              </a:tblGrid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37520832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62265729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1277973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0872093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62009638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69529462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6416038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65558627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98512333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5465268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04812351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15950488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36414277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84968568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55287659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53144700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3917041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1148189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771166"/>
                  </a:ext>
                </a:extLst>
              </a:tr>
            </a:tbl>
          </a:graphicData>
        </a:graphic>
      </p:graphicFrame>
      <p:sp>
        <p:nvSpPr>
          <p:cNvPr id="8" name="正方形/長方形 7">
            <a:extLst>
              <a:ext uri="{FF2B5EF4-FFF2-40B4-BE49-F238E27FC236}">
                <a16:creationId xmlns:a16="http://schemas.microsoft.com/office/drawing/2014/main" id="{1294BFFF-B9E6-4167-8C29-3EAA9CC16D3F}"/>
              </a:ext>
            </a:extLst>
          </p:cNvPr>
          <p:cNvSpPr/>
          <p:nvPr/>
        </p:nvSpPr>
        <p:spPr>
          <a:xfrm>
            <a:off x="0" y="44829"/>
            <a:ext cx="5027816" cy="338554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r>
              <a:rPr lang="ja-JP" altLang="en-US" sz="1600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トレーニングシート　⑥丸ペン　数字　１</a:t>
            </a:r>
          </a:p>
        </p:txBody>
      </p:sp>
      <p:pic>
        <p:nvPicPr>
          <p:cNvPr id="3" name="図 2" descr="図形 が含まれている画像&#10;&#10;自動的に生成された説明">
            <a:extLst>
              <a:ext uri="{FF2B5EF4-FFF2-40B4-BE49-F238E27FC236}">
                <a16:creationId xmlns:a16="http://schemas.microsoft.com/office/drawing/2014/main" id="{7AEEC6D7-4898-4B0F-97B3-C340327B87CD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0164" t="3909" r="76358" b="3831"/>
          <a:stretch/>
        </p:blipFill>
        <p:spPr>
          <a:xfrm rot="5400000">
            <a:off x="4518378" y="-3603712"/>
            <a:ext cx="955817" cy="9280634"/>
          </a:xfrm>
          <a:prstGeom prst="rect">
            <a:avLst/>
          </a:prstGeom>
        </p:spPr>
      </p:pic>
      <p:pic>
        <p:nvPicPr>
          <p:cNvPr id="9" name="図 8" descr="図形 が含まれている画像&#10;&#10;自動的に生成された説明">
            <a:extLst>
              <a:ext uri="{FF2B5EF4-FFF2-40B4-BE49-F238E27FC236}">
                <a16:creationId xmlns:a16="http://schemas.microsoft.com/office/drawing/2014/main" id="{E923B6DA-EA76-437A-82E2-60E276D8D98D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3322" t="86387" r="63200" b="3870"/>
          <a:stretch/>
        </p:blipFill>
        <p:spPr>
          <a:xfrm rot="5400000">
            <a:off x="345839" y="2541725"/>
            <a:ext cx="955817" cy="98008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35502960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表 6">
            <a:extLst>
              <a:ext uri="{FF2B5EF4-FFF2-40B4-BE49-F238E27FC236}">
                <a16:creationId xmlns:a16="http://schemas.microsoft.com/office/drawing/2014/main" id="{DD07E9EF-C25A-4EF8-99B4-0B24D06E545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08276898"/>
              </p:ext>
            </p:extLst>
          </p:nvPr>
        </p:nvGraphicFramePr>
        <p:xfrm>
          <a:off x="108048" y="335756"/>
          <a:ext cx="9689904" cy="6522244"/>
        </p:xfrm>
        <a:graphic>
          <a:graphicData uri="http://schemas.openxmlformats.org/drawingml/2006/table">
            <a:tbl>
              <a:tblPr/>
              <a:tblGrid>
                <a:gridCol w="346068">
                  <a:extLst>
                    <a:ext uri="{9D8B030D-6E8A-4147-A177-3AD203B41FA5}">
                      <a16:colId xmlns:a16="http://schemas.microsoft.com/office/drawing/2014/main" val="1152394559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867553222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677228200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3753863817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3943981000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454212981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95106775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906814084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331646140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3789967037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971857173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955494207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474126793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248099827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243203640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959167128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3325938688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031612423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265797982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490751054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3275884712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682983454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222902105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234695737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120260113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360028716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4222857062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661836392"/>
                    </a:ext>
                  </a:extLst>
                </a:gridCol>
              </a:tblGrid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37520832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62265729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1277973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0872093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62009638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69529462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6416038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65558627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98512333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5465268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04812351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15950488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36414277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84968568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55287659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53144700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3917041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1148189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771166"/>
                  </a:ext>
                </a:extLst>
              </a:tr>
            </a:tbl>
          </a:graphicData>
        </a:graphic>
      </p:graphicFrame>
      <p:sp>
        <p:nvSpPr>
          <p:cNvPr id="8" name="正方形/長方形 7">
            <a:extLst>
              <a:ext uri="{FF2B5EF4-FFF2-40B4-BE49-F238E27FC236}">
                <a16:creationId xmlns:a16="http://schemas.microsoft.com/office/drawing/2014/main" id="{1294BFFF-B9E6-4167-8C29-3EAA9CC16D3F}"/>
              </a:ext>
            </a:extLst>
          </p:cNvPr>
          <p:cNvSpPr/>
          <p:nvPr/>
        </p:nvSpPr>
        <p:spPr>
          <a:xfrm>
            <a:off x="-1" y="44829"/>
            <a:ext cx="5909481" cy="338554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r>
              <a:rPr lang="ja-JP" altLang="en-US" sz="1600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トレーニングシート　⑦丸ペン　漢字　１</a:t>
            </a:r>
          </a:p>
        </p:txBody>
      </p:sp>
      <p:pic>
        <p:nvPicPr>
          <p:cNvPr id="3" name="図 2" descr="テーブル が含まれている画像&#10;&#10;自動的に生成された説明">
            <a:extLst>
              <a:ext uri="{FF2B5EF4-FFF2-40B4-BE49-F238E27FC236}">
                <a16:creationId xmlns:a16="http://schemas.microsoft.com/office/drawing/2014/main" id="{C7F19E0E-158E-4372-B5D1-BC695D2B4B9C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729" t="55412" r="77225" b="3831"/>
          <a:stretch/>
        </p:blipFill>
        <p:spPr>
          <a:xfrm rot="5400000">
            <a:off x="1912315" y="-1041091"/>
            <a:ext cx="929053" cy="4117049"/>
          </a:xfrm>
          <a:prstGeom prst="rect">
            <a:avLst/>
          </a:prstGeom>
        </p:spPr>
      </p:pic>
      <p:pic>
        <p:nvPicPr>
          <p:cNvPr id="5" name="図 4" descr="テーブル が含まれている画像&#10;&#10;自動的に生成された説明">
            <a:extLst>
              <a:ext uri="{FF2B5EF4-FFF2-40B4-BE49-F238E27FC236}">
                <a16:creationId xmlns:a16="http://schemas.microsoft.com/office/drawing/2014/main" id="{07CD37F9-B103-4860-8E64-A7F0088EC0A0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687" t="14241" r="77267" b="45002"/>
          <a:stretch/>
        </p:blipFill>
        <p:spPr>
          <a:xfrm rot="5400000">
            <a:off x="7106674" y="-1056854"/>
            <a:ext cx="929053" cy="411704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28369441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表 6">
            <a:extLst>
              <a:ext uri="{FF2B5EF4-FFF2-40B4-BE49-F238E27FC236}">
                <a16:creationId xmlns:a16="http://schemas.microsoft.com/office/drawing/2014/main" id="{DD07E9EF-C25A-4EF8-99B4-0B24D06E5457}"/>
              </a:ext>
            </a:extLst>
          </p:cNvPr>
          <p:cNvGraphicFramePr>
            <a:graphicFrameLocks noGrp="1"/>
          </p:cNvGraphicFramePr>
          <p:nvPr/>
        </p:nvGraphicFramePr>
        <p:xfrm>
          <a:off x="108048" y="335756"/>
          <a:ext cx="9689904" cy="6522244"/>
        </p:xfrm>
        <a:graphic>
          <a:graphicData uri="http://schemas.openxmlformats.org/drawingml/2006/table">
            <a:tbl>
              <a:tblPr/>
              <a:tblGrid>
                <a:gridCol w="346068">
                  <a:extLst>
                    <a:ext uri="{9D8B030D-6E8A-4147-A177-3AD203B41FA5}">
                      <a16:colId xmlns:a16="http://schemas.microsoft.com/office/drawing/2014/main" val="1152394559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867553222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677228200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3753863817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3943981000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454212981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95106775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906814084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331646140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3789967037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971857173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955494207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474126793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248099827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243203640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959167128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3325938688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031612423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265797982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490751054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3275884712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682983454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222902105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234695737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120260113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360028716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4222857062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661836392"/>
                    </a:ext>
                  </a:extLst>
                </a:gridCol>
              </a:tblGrid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37520832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62265729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1277973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0872093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62009638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69529462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6416038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65558627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98512333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5465268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04812351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15950488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36414277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84968568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55287659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53144700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3917041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1148189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771166"/>
                  </a:ext>
                </a:extLst>
              </a:tr>
            </a:tbl>
          </a:graphicData>
        </a:graphic>
      </p:graphicFrame>
      <p:sp>
        <p:nvSpPr>
          <p:cNvPr id="8" name="正方形/長方形 7">
            <a:extLst>
              <a:ext uri="{FF2B5EF4-FFF2-40B4-BE49-F238E27FC236}">
                <a16:creationId xmlns:a16="http://schemas.microsoft.com/office/drawing/2014/main" id="{1294BFFF-B9E6-4167-8C29-3EAA9CC16D3F}"/>
              </a:ext>
            </a:extLst>
          </p:cNvPr>
          <p:cNvSpPr/>
          <p:nvPr/>
        </p:nvSpPr>
        <p:spPr>
          <a:xfrm>
            <a:off x="-1" y="44829"/>
            <a:ext cx="5909481" cy="338554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r>
              <a:rPr lang="ja-JP" altLang="en-US" sz="1600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トレーニングシート　⑦丸ペン　漢字　２</a:t>
            </a:r>
          </a:p>
        </p:txBody>
      </p:sp>
      <p:pic>
        <p:nvPicPr>
          <p:cNvPr id="3" name="図 2" descr="テーブル が含まれている画像&#10;&#10;自動的に生成された説明">
            <a:extLst>
              <a:ext uri="{FF2B5EF4-FFF2-40B4-BE49-F238E27FC236}">
                <a16:creationId xmlns:a16="http://schemas.microsoft.com/office/drawing/2014/main" id="{C7F19E0E-158E-4372-B5D1-BC695D2B4B9C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3602" t="55124" r="63352" b="4119"/>
          <a:stretch/>
        </p:blipFill>
        <p:spPr>
          <a:xfrm rot="5400000">
            <a:off x="1943845" y="-1062111"/>
            <a:ext cx="929053" cy="4117049"/>
          </a:xfrm>
          <a:prstGeom prst="rect">
            <a:avLst/>
          </a:prstGeom>
        </p:spPr>
      </p:pic>
      <p:pic>
        <p:nvPicPr>
          <p:cNvPr id="5" name="図 4" descr="テーブル が含まれている画像&#10;&#10;自動的に生成された説明">
            <a:extLst>
              <a:ext uri="{FF2B5EF4-FFF2-40B4-BE49-F238E27FC236}">
                <a16:creationId xmlns:a16="http://schemas.microsoft.com/office/drawing/2014/main" id="{07CD37F9-B103-4860-8E64-A7F0088EC0A0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4151" t="13171" r="62803" b="46072"/>
          <a:stretch/>
        </p:blipFill>
        <p:spPr>
          <a:xfrm rot="5400000">
            <a:off x="7222284" y="-1056854"/>
            <a:ext cx="929053" cy="411704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84993961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表 6">
            <a:extLst>
              <a:ext uri="{FF2B5EF4-FFF2-40B4-BE49-F238E27FC236}">
                <a16:creationId xmlns:a16="http://schemas.microsoft.com/office/drawing/2014/main" id="{DD07E9EF-C25A-4EF8-99B4-0B24D06E5457}"/>
              </a:ext>
            </a:extLst>
          </p:cNvPr>
          <p:cNvGraphicFramePr>
            <a:graphicFrameLocks noGrp="1"/>
          </p:cNvGraphicFramePr>
          <p:nvPr/>
        </p:nvGraphicFramePr>
        <p:xfrm>
          <a:off x="108048" y="335756"/>
          <a:ext cx="9689904" cy="6522244"/>
        </p:xfrm>
        <a:graphic>
          <a:graphicData uri="http://schemas.openxmlformats.org/drawingml/2006/table">
            <a:tbl>
              <a:tblPr/>
              <a:tblGrid>
                <a:gridCol w="346068">
                  <a:extLst>
                    <a:ext uri="{9D8B030D-6E8A-4147-A177-3AD203B41FA5}">
                      <a16:colId xmlns:a16="http://schemas.microsoft.com/office/drawing/2014/main" val="1152394559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867553222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677228200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3753863817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3943981000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454212981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95106775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906814084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331646140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3789967037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971857173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955494207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474126793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248099827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243203640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959167128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3325938688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031612423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265797982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490751054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3275884712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682983454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222902105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234695737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1120260113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2360028716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4222857062"/>
                    </a:ext>
                  </a:extLst>
                </a:gridCol>
                <a:gridCol w="346068">
                  <a:extLst>
                    <a:ext uri="{9D8B030D-6E8A-4147-A177-3AD203B41FA5}">
                      <a16:colId xmlns:a16="http://schemas.microsoft.com/office/drawing/2014/main" val="661836392"/>
                    </a:ext>
                  </a:extLst>
                </a:gridCol>
              </a:tblGrid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37520832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62265729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1277973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0872093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62009638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69529462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6416038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65558627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98512333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05465268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04812351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15950488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36414277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84968568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55287659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53144700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3917041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1148189"/>
                  </a:ext>
                </a:extLst>
              </a:tr>
              <a:tr h="3432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72" marR="8372" marT="837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6771166"/>
                  </a:ext>
                </a:extLst>
              </a:tr>
            </a:tbl>
          </a:graphicData>
        </a:graphic>
      </p:graphicFrame>
      <p:sp>
        <p:nvSpPr>
          <p:cNvPr id="8" name="正方形/長方形 7">
            <a:extLst>
              <a:ext uri="{FF2B5EF4-FFF2-40B4-BE49-F238E27FC236}">
                <a16:creationId xmlns:a16="http://schemas.microsoft.com/office/drawing/2014/main" id="{1294BFFF-B9E6-4167-8C29-3EAA9CC16D3F}"/>
              </a:ext>
            </a:extLst>
          </p:cNvPr>
          <p:cNvSpPr/>
          <p:nvPr/>
        </p:nvSpPr>
        <p:spPr>
          <a:xfrm>
            <a:off x="-1" y="44829"/>
            <a:ext cx="5909481" cy="338554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r>
              <a:rPr lang="ja-JP" altLang="en-US" sz="1600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トレーニングシート　⑦丸ペン　漢字　３</a:t>
            </a:r>
          </a:p>
        </p:txBody>
      </p:sp>
      <p:pic>
        <p:nvPicPr>
          <p:cNvPr id="3" name="図 2" descr="テーブル が含まれている画像&#10;&#10;自動的に生成された説明">
            <a:extLst>
              <a:ext uri="{FF2B5EF4-FFF2-40B4-BE49-F238E27FC236}">
                <a16:creationId xmlns:a16="http://schemas.microsoft.com/office/drawing/2014/main" id="{C7F19E0E-158E-4372-B5D1-BC695D2B4B9C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8361" t="54812" r="48593" b="4431"/>
          <a:stretch/>
        </p:blipFill>
        <p:spPr>
          <a:xfrm rot="5400000">
            <a:off x="1975375" y="-1051607"/>
            <a:ext cx="929053" cy="4117049"/>
          </a:xfrm>
          <a:prstGeom prst="rect">
            <a:avLst/>
          </a:prstGeom>
        </p:spPr>
      </p:pic>
      <p:pic>
        <p:nvPicPr>
          <p:cNvPr id="5" name="図 4" descr="テーブル が含まれている画像&#10;&#10;自動的に生成された説明">
            <a:extLst>
              <a:ext uri="{FF2B5EF4-FFF2-40B4-BE49-F238E27FC236}">
                <a16:creationId xmlns:a16="http://schemas.microsoft.com/office/drawing/2014/main" id="{07CD37F9-B103-4860-8E64-A7F0088EC0A0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9058" t="13096" r="47896" b="46147"/>
          <a:stretch/>
        </p:blipFill>
        <p:spPr>
          <a:xfrm rot="5400000">
            <a:off x="7222284" y="-1004304"/>
            <a:ext cx="929053" cy="411704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83284549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正方形/長方形 6">
            <a:extLst>
              <a:ext uri="{FF2B5EF4-FFF2-40B4-BE49-F238E27FC236}">
                <a16:creationId xmlns:a16="http://schemas.microsoft.com/office/drawing/2014/main" id="{56711D9A-4FF0-4BEB-AB25-005408295121}"/>
              </a:ext>
            </a:extLst>
          </p:cNvPr>
          <p:cNvSpPr/>
          <p:nvPr/>
        </p:nvSpPr>
        <p:spPr>
          <a:xfrm>
            <a:off x="0" y="-51945"/>
            <a:ext cx="5909481" cy="307777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r>
              <a:rPr lang="ja-JP" altLang="en-US" sz="1400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トレーニングシート　⑧角ペン　基礎練習　１</a:t>
            </a:r>
          </a:p>
        </p:txBody>
      </p:sp>
      <p:graphicFrame>
        <p:nvGraphicFramePr>
          <p:cNvPr id="9" name="表 8">
            <a:extLst>
              <a:ext uri="{FF2B5EF4-FFF2-40B4-BE49-F238E27FC236}">
                <a16:creationId xmlns:a16="http://schemas.microsoft.com/office/drawing/2014/main" id="{596E3502-63A8-4D23-83CD-CA701457CE8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43393621"/>
              </p:ext>
            </p:extLst>
          </p:nvPr>
        </p:nvGraphicFramePr>
        <p:xfrm>
          <a:off x="147584" y="255832"/>
          <a:ext cx="9610832" cy="6469044"/>
        </p:xfrm>
        <a:graphic>
          <a:graphicData uri="http://schemas.openxmlformats.org/drawingml/2006/table">
            <a:tbl>
              <a:tblPr/>
              <a:tblGrid>
                <a:gridCol w="343244">
                  <a:extLst>
                    <a:ext uri="{9D8B030D-6E8A-4147-A177-3AD203B41FA5}">
                      <a16:colId xmlns:a16="http://schemas.microsoft.com/office/drawing/2014/main" val="382278033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88030089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95051987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654075076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111423730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45651072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53023163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590415736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343931554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94331993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401451848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03352919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28118718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24206181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14999854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521634266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99387655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72964637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889380771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34168530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35693301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62048914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544585031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888577717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266078177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614022607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3207027094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214118716"/>
                    </a:ext>
                  </a:extLst>
                </a:gridCol>
              </a:tblGrid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5634731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2957895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80573128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76650745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30655601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2904311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2358532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4316540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97607125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55187289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20663049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55800874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1479110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8586920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36601867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96552898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3799488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41702217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95480618"/>
                  </a:ext>
                </a:extLst>
              </a:tr>
            </a:tbl>
          </a:graphicData>
        </a:graphic>
      </p:graphicFrame>
      <p:pic>
        <p:nvPicPr>
          <p:cNvPr id="3" name="図 2" descr="ダイアグラム&#10;&#10;自動的に生成された説明">
            <a:extLst>
              <a:ext uri="{FF2B5EF4-FFF2-40B4-BE49-F238E27FC236}">
                <a16:creationId xmlns:a16="http://schemas.microsoft.com/office/drawing/2014/main" id="{A3EEB178-22EE-4917-981D-59D6F3C5BBCE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729" t="1456" r="73532" b="1072"/>
          <a:stretch/>
        </p:blipFill>
        <p:spPr>
          <a:xfrm rot="5400000">
            <a:off x="4194551" y="-3917254"/>
            <a:ext cx="1541436" cy="980352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95440542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正方形/長方形 6">
            <a:extLst>
              <a:ext uri="{FF2B5EF4-FFF2-40B4-BE49-F238E27FC236}">
                <a16:creationId xmlns:a16="http://schemas.microsoft.com/office/drawing/2014/main" id="{56711D9A-4FF0-4BEB-AB25-005408295121}"/>
              </a:ext>
            </a:extLst>
          </p:cNvPr>
          <p:cNvSpPr/>
          <p:nvPr/>
        </p:nvSpPr>
        <p:spPr>
          <a:xfrm>
            <a:off x="0" y="-51945"/>
            <a:ext cx="5909481" cy="307777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r>
              <a:rPr lang="ja-JP" altLang="en-US" sz="1400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トレーニングシート　⑧角ペン　基礎練習　２</a:t>
            </a:r>
          </a:p>
        </p:txBody>
      </p:sp>
      <p:graphicFrame>
        <p:nvGraphicFramePr>
          <p:cNvPr id="9" name="表 8">
            <a:extLst>
              <a:ext uri="{FF2B5EF4-FFF2-40B4-BE49-F238E27FC236}">
                <a16:creationId xmlns:a16="http://schemas.microsoft.com/office/drawing/2014/main" id="{596E3502-63A8-4D23-83CD-CA701457CE8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01260373"/>
              </p:ext>
            </p:extLst>
          </p:nvPr>
        </p:nvGraphicFramePr>
        <p:xfrm>
          <a:off x="147584" y="255832"/>
          <a:ext cx="9610832" cy="6469044"/>
        </p:xfrm>
        <a:graphic>
          <a:graphicData uri="http://schemas.openxmlformats.org/drawingml/2006/table">
            <a:tbl>
              <a:tblPr/>
              <a:tblGrid>
                <a:gridCol w="343244">
                  <a:extLst>
                    <a:ext uri="{9D8B030D-6E8A-4147-A177-3AD203B41FA5}">
                      <a16:colId xmlns:a16="http://schemas.microsoft.com/office/drawing/2014/main" val="382278033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88030089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95051987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654075076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111423730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45651072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53023163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590415736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343931554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94331993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401451848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03352919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28118718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24206181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14999854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521634266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99387655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72964637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889380771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34168530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35693301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62048914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544585031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888577717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266078177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614022607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3207027094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214118716"/>
                    </a:ext>
                  </a:extLst>
                </a:gridCol>
              </a:tblGrid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5634731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2957895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80573128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76650745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30655601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2904311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2358532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4316540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97607125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55187289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20663049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55800874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1479110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8586920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36601867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96552898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3799488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41702217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95480618"/>
                  </a:ext>
                </a:extLst>
              </a:tr>
            </a:tbl>
          </a:graphicData>
        </a:graphic>
      </p:graphicFrame>
      <p:pic>
        <p:nvPicPr>
          <p:cNvPr id="3" name="図 2" descr="ダイアグラム&#10;&#10;自動的に生成された説明">
            <a:extLst>
              <a:ext uri="{FF2B5EF4-FFF2-40B4-BE49-F238E27FC236}">
                <a16:creationId xmlns:a16="http://schemas.microsoft.com/office/drawing/2014/main" id="{821C01B1-5E67-4D44-9013-7FA5CD6002AA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729" t="71341" r="24838" b="1742"/>
          <a:stretch/>
        </p:blipFill>
        <p:spPr>
          <a:xfrm rot="5400000">
            <a:off x="1753069" y="1370298"/>
            <a:ext cx="5021172" cy="2721936"/>
          </a:xfrm>
          <a:prstGeom prst="rect">
            <a:avLst/>
          </a:prstGeom>
        </p:spPr>
      </p:pic>
      <p:pic>
        <p:nvPicPr>
          <p:cNvPr id="5" name="図 4" descr="ダイアグラム&#10;&#10;自動的に生成された説明">
            <a:extLst>
              <a:ext uri="{FF2B5EF4-FFF2-40B4-BE49-F238E27FC236}">
                <a16:creationId xmlns:a16="http://schemas.microsoft.com/office/drawing/2014/main" id="{80328E84-FF76-46F6-A4A4-B870D94DD03E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853" t="56819" r="50408" b="29596"/>
          <a:stretch/>
        </p:blipFill>
        <p:spPr>
          <a:xfrm rot="5400000">
            <a:off x="69185" y="240125"/>
            <a:ext cx="1547500" cy="139070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11370655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正方形/長方形 6">
            <a:extLst>
              <a:ext uri="{FF2B5EF4-FFF2-40B4-BE49-F238E27FC236}">
                <a16:creationId xmlns:a16="http://schemas.microsoft.com/office/drawing/2014/main" id="{56711D9A-4FF0-4BEB-AB25-005408295121}"/>
              </a:ext>
            </a:extLst>
          </p:cNvPr>
          <p:cNvSpPr/>
          <p:nvPr/>
        </p:nvSpPr>
        <p:spPr>
          <a:xfrm>
            <a:off x="0" y="-51945"/>
            <a:ext cx="5909481" cy="307777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r>
              <a:rPr lang="ja-JP" altLang="en-US" sz="1400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トレーニングシート　⑨角ペン　ひらがな　１</a:t>
            </a:r>
          </a:p>
        </p:txBody>
      </p:sp>
      <p:graphicFrame>
        <p:nvGraphicFramePr>
          <p:cNvPr id="9" name="表 8">
            <a:extLst>
              <a:ext uri="{FF2B5EF4-FFF2-40B4-BE49-F238E27FC236}">
                <a16:creationId xmlns:a16="http://schemas.microsoft.com/office/drawing/2014/main" id="{596E3502-63A8-4D23-83CD-CA701457CE8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28315161"/>
              </p:ext>
            </p:extLst>
          </p:nvPr>
        </p:nvGraphicFramePr>
        <p:xfrm>
          <a:off x="147584" y="255832"/>
          <a:ext cx="9610832" cy="6289272"/>
        </p:xfrm>
        <a:graphic>
          <a:graphicData uri="http://schemas.openxmlformats.org/drawingml/2006/table">
            <a:tbl>
              <a:tblPr/>
              <a:tblGrid>
                <a:gridCol w="343244">
                  <a:extLst>
                    <a:ext uri="{9D8B030D-6E8A-4147-A177-3AD203B41FA5}">
                      <a16:colId xmlns:a16="http://schemas.microsoft.com/office/drawing/2014/main" val="382278033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88030089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95051987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654075076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111423730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45651072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53023163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590415736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343931554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94331993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401451848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03352919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28118718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24206181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14999854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521634266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99387655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72964637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889380771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34168530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35693301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62048914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544585031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888577717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266078177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614022607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3207027094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214118716"/>
                    </a:ext>
                  </a:extLst>
                </a:gridCol>
              </a:tblGrid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5634731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2957895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80573128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76650745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30655601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2904311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2358532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4316540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97607125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55187289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20663049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55800874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1479110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8586920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36601867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965528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3799488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41702217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95480618"/>
                  </a:ext>
                </a:extLst>
              </a:tr>
            </a:tbl>
          </a:graphicData>
        </a:graphic>
      </p:graphicFrame>
      <p:pic>
        <p:nvPicPr>
          <p:cNvPr id="3" name="図 2" descr="テキスト, 図形, 矢印&#10;&#10;自動的に生成された説明">
            <a:extLst>
              <a:ext uri="{FF2B5EF4-FFF2-40B4-BE49-F238E27FC236}">
                <a16:creationId xmlns:a16="http://schemas.microsoft.com/office/drawing/2014/main" id="{94852178-C2E3-444A-8D65-D85EBC89FBE8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958" t="30292" r="73641" b="1462"/>
          <a:stretch/>
        </p:blipFill>
        <p:spPr>
          <a:xfrm rot="5400000">
            <a:off x="2792964" y="-2452804"/>
            <a:ext cx="1503877" cy="686683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9164265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正方形/長方形 6">
            <a:extLst>
              <a:ext uri="{FF2B5EF4-FFF2-40B4-BE49-F238E27FC236}">
                <a16:creationId xmlns:a16="http://schemas.microsoft.com/office/drawing/2014/main" id="{56711D9A-4FF0-4BEB-AB25-005408295121}"/>
              </a:ext>
            </a:extLst>
          </p:cNvPr>
          <p:cNvSpPr/>
          <p:nvPr/>
        </p:nvSpPr>
        <p:spPr>
          <a:xfrm>
            <a:off x="0" y="-51945"/>
            <a:ext cx="5909481" cy="523220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r>
              <a:rPr lang="ja-JP" altLang="en-US" sz="1400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トレーニングシート　⑨角ペン　ひらがな　</a:t>
            </a:r>
            <a:r>
              <a:rPr lang="en-US" altLang="ja-JP" sz="1400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2 </a:t>
            </a:r>
          </a:p>
          <a:p>
            <a:endParaRPr lang="ja-JP" altLang="en-US" sz="1400" dirty="0">
              <a:ln w="0"/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</a:endParaRPr>
          </a:p>
        </p:txBody>
      </p:sp>
      <p:graphicFrame>
        <p:nvGraphicFramePr>
          <p:cNvPr id="9" name="表 8">
            <a:extLst>
              <a:ext uri="{FF2B5EF4-FFF2-40B4-BE49-F238E27FC236}">
                <a16:creationId xmlns:a16="http://schemas.microsoft.com/office/drawing/2014/main" id="{596E3502-63A8-4D23-83CD-CA701457CE8A}"/>
              </a:ext>
            </a:extLst>
          </p:cNvPr>
          <p:cNvGraphicFramePr>
            <a:graphicFrameLocks noGrp="1"/>
          </p:cNvGraphicFramePr>
          <p:nvPr/>
        </p:nvGraphicFramePr>
        <p:xfrm>
          <a:off x="147584" y="255832"/>
          <a:ext cx="9610832" cy="6289272"/>
        </p:xfrm>
        <a:graphic>
          <a:graphicData uri="http://schemas.openxmlformats.org/drawingml/2006/table">
            <a:tbl>
              <a:tblPr/>
              <a:tblGrid>
                <a:gridCol w="343244">
                  <a:extLst>
                    <a:ext uri="{9D8B030D-6E8A-4147-A177-3AD203B41FA5}">
                      <a16:colId xmlns:a16="http://schemas.microsoft.com/office/drawing/2014/main" val="382278033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88030089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95051987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654075076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111423730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45651072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53023163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590415736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343931554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94331993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401451848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03352919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28118718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24206181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14999854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521634266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99387655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72964637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889380771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34168530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35693301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62048914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544585031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888577717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266078177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614022607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3207027094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214118716"/>
                    </a:ext>
                  </a:extLst>
                </a:gridCol>
              </a:tblGrid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5634731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2957895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80573128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76650745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30655601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2904311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2358532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4316540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97607125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55187289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20663049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55800874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1479110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8586920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36601867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965528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3799488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41702217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95480618"/>
                  </a:ext>
                </a:extLst>
              </a:tr>
            </a:tbl>
          </a:graphicData>
        </a:graphic>
      </p:graphicFrame>
      <p:pic>
        <p:nvPicPr>
          <p:cNvPr id="3" name="図 2" descr="テキスト, 図形, 矢印&#10;&#10;自動的に生成された説明">
            <a:extLst>
              <a:ext uri="{FF2B5EF4-FFF2-40B4-BE49-F238E27FC236}">
                <a16:creationId xmlns:a16="http://schemas.microsoft.com/office/drawing/2014/main" id="{94852178-C2E3-444A-8D65-D85EBC89FBE8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928" t="29872" r="49671" b="1883"/>
          <a:stretch/>
        </p:blipFill>
        <p:spPr>
          <a:xfrm rot="5400000">
            <a:off x="2817028" y="-2452804"/>
            <a:ext cx="1503877" cy="686683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66854758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正方形/長方形 6">
            <a:extLst>
              <a:ext uri="{FF2B5EF4-FFF2-40B4-BE49-F238E27FC236}">
                <a16:creationId xmlns:a16="http://schemas.microsoft.com/office/drawing/2014/main" id="{56711D9A-4FF0-4BEB-AB25-005408295121}"/>
              </a:ext>
            </a:extLst>
          </p:cNvPr>
          <p:cNvSpPr/>
          <p:nvPr/>
        </p:nvSpPr>
        <p:spPr>
          <a:xfrm>
            <a:off x="0" y="-51945"/>
            <a:ext cx="5909481" cy="738664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r>
              <a:rPr lang="ja-JP" altLang="en-US" sz="1400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トレーニングシート　⑨角ペン　ひらがな　</a:t>
            </a:r>
            <a:r>
              <a:rPr lang="en-US" altLang="ja-JP" sz="1400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3 </a:t>
            </a:r>
          </a:p>
          <a:p>
            <a:r>
              <a:rPr lang="en-US" altLang="ja-JP" sz="1400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 </a:t>
            </a:r>
          </a:p>
          <a:p>
            <a:endParaRPr lang="ja-JP" altLang="en-US" sz="1400" dirty="0">
              <a:ln w="0"/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</a:endParaRPr>
          </a:p>
        </p:txBody>
      </p:sp>
      <p:graphicFrame>
        <p:nvGraphicFramePr>
          <p:cNvPr id="9" name="表 8">
            <a:extLst>
              <a:ext uri="{FF2B5EF4-FFF2-40B4-BE49-F238E27FC236}">
                <a16:creationId xmlns:a16="http://schemas.microsoft.com/office/drawing/2014/main" id="{596E3502-63A8-4D23-83CD-CA701457CE8A}"/>
              </a:ext>
            </a:extLst>
          </p:cNvPr>
          <p:cNvGraphicFramePr>
            <a:graphicFrameLocks noGrp="1"/>
          </p:cNvGraphicFramePr>
          <p:nvPr/>
        </p:nvGraphicFramePr>
        <p:xfrm>
          <a:off x="147584" y="255832"/>
          <a:ext cx="9610832" cy="6289272"/>
        </p:xfrm>
        <a:graphic>
          <a:graphicData uri="http://schemas.openxmlformats.org/drawingml/2006/table">
            <a:tbl>
              <a:tblPr/>
              <a:tblGrid>
                <a:gridCol w="343244">
                  <a:extLst>
                    <a:ext uri="{9D8B030D-6E8A-4147-A177-3AD203B41FA5}">
                      <a16:colId xmlns:a16="http://schemas.microsoft.com/office/drawing/2014/main" val="382278033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88030089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95051987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654075076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111423730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45651072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53023163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590415736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343931554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94331993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401451848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03352919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28118718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24206181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14999854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521634266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99387655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72964637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889380771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34168530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35693301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62048914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544585031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888577717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266078177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614022607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3207027094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214118716"/>
                    </a:ext>
                  </a:extLst>
                </a:gridCol>
              </a:tblGrid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5634731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2957895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80573128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76650745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30655601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2904311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2358532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4316540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97607125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55187289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20663049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55800874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1479110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8586920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36601867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965528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3799488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41702217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95480618"/>
                  </a:ext>
                </a:extLst>
              </a:tr>
            </a:tbl>
          </a:graphicData>
        </a:graphic>
      </p:graphicFrame>
      <p:pic>
        <p:nvPicPr>
          <p:cNvPr id="3" name="図 2" descr="テキスト, 図形, 矢印&#10;&#10;自動的に生成された説明">
            <a:extLst>
              <a:ext uri="{FF2B5EF4-FFF2-40B4-BE49-F238E27FC236}">
                <a16:creationId xmlns:a16="http://schemas.microsoft.com/office/drawing/2014/main" id="{94852178-C2E3-444A-8D65-D85EBC89FBE8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3254" t="30408" r="25345" b="1347"/>
          <a:stretch/>
        </p:blipFill>
        <p:spPr>
          <a:xfrm rot="5400000">
            <a:off x="2756868" y="-2416708"/>
            <a:ext cx="1503877" cy="686683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39337294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正方形/長方形 6">
            <a:extLst>
              <a:ext uri="{FF2B5EF4-FFF2-40B4-BE49-F238E27FC236}">
                <a16:creationId xmlns:a16="http://schemas.microsoft.com/office/drawing/2014/main" id="{56711D9A-4FF0-4BEB-AB25-005408295121}"/>
              </a:ext>
            </a:extLst>
          </p:cNvPr>
          <p:cNvSpPr/>
          <p:nvPr/>
        </p:nvSpPr>
        <p:spPr>
          <a:xfrm>
            <a:off x="0" y="-51945"/>
            <a:ext cx="5909481" cy="954107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r>
              <a:rPr lang="ja-JP" altLang="en-US" sz="1400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トレーニングシート　⑨角ペン　ひらがな　</a:t>
            </a:r>
            <a:r>
              <a:rPr lang="en-US" altLang="ja-JP" sz="1400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4</a:t>
            </a:r>
          </a:p>
          <a:p>
            <a:r>
              <a:rPr lang="en-US" altLang="ja-JP" sz="1400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 </a:t>
            </a:r>
          </a:p>
          <a:p>
            <a:r>
              <a:rPr lang="en-US" altLang="ja-JP" sz="1400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 </a:t>
            </a:r>
          </a:p>
          <a:p>
            <a:endParaRPr lang="ja-JP" altLang="en-US" sz="1400" dirty="0">
              <a:ln w="0"/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</a:endParaRPr>
          </a:p>
        </p:txBody>
      </p:sp>
      <p:graphicFrame>
        <p:nvGraphicFramePr>
          <p:cNvPr id="9" name="表 8">
            <a:extLst>
              <a:ext uri="{FF2B5EF4-FFF2-40B4-BE49-F238E27FC236}">
                <a16:creationId xmlns:a16="http://schemas.microsoft.com/office/drawing/2014/main" id="{596E3502-63A8-4D23-83CD-CA701457CE8A}"/>
              </a:ext>
            </a:extLst>
          </p:cNvPr>
          <p:cNvGraphicFramePr>
            <a:graphicFrameLocks noGrp="1"/>
          </p:cNvGraphicFramePr>
          <p:nvPr/>
        </p:nvGraphicFramePr>
        <p:xfrm>
          <a:off x="147584" y="255832"/>
          <a:ext cx="9610832" cy="6289272"/>
        </p:xfrm>
        <a:graphic>
          <a:graphicData uri="http://schemas.openxmlformats.org/drawingml/2006/table">
            <a:tbl>
              <a:tblPr/>
              <a:tblGrid>
                <a:gridCol w="343244">
                  <a:extLst>
                    <a:ext uri="{9D8B030D-6E8A-4147-A177-3AD203B41FA5}">
                      <a16:colId xmlns:a16="http://schemas.microsoft.com/office/drawing/2014/main" val="382278033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88030089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95051987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654075076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111423730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45651072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53023163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590415736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343931554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94331993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401451848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03352919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28118718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24206181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14999854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521634266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99387655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72964637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889380771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34168530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35693301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62048914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544585031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888577717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266078177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614022607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3207027094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214118716"/>
                    </a:ext>
                  </a:extLst>
                </a:gridCol>
              </a:tblGrid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5634731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2957895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80573128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76650745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30655601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2904311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2358532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4316540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97607125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55187289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20663049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55800874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1479110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8586920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36601867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965528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3799488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41702217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95480618"/>
                  </a:ext>
                </a:extLst>
              </a:tr>
            </a:tbl>
          </a:graphicData>
        </a:graphic>
      </p:graphicFrame>
      <p:pic>
        <p:nvPicPr>
          <p:cNvPr id="3" name="図 2" descr="テキスト, 図形, 矢印&#10;&#10;自動的に生成された説明">
            <a:extLst>
              <a:ext uri="{FF2B5EF4-FFF2-40B4-BE49-F238E27FC236}">
                <a16:creationId xmlns:a16="http://schemas.microsoft.com/office/drawing/2014/main" id="{94852178-C2E3-444A-8D65-D85EBC89FBE8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7053" t="30230" r="1546" b="1525"/>
          <a:stretch/>
        </p:blipFill>
        <p:spPr>
          <a:xfrm rot="5400000">
            <a:off x="2768900" y="-2428740"/>
            <a:ext cx="1503877" cy="686683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1569375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正方形/長方形 6">
            <a:extLst>
              <a:ext uri="{FF2B5EF4-FFF2-40B4-BE49-F238E27FC236}">
                <a16:creationId xmlns:a16="http://schemas.microsoft.com/office/drawing/2014/main" id="{56711D9A-4FF0-4BEB-AB25-005408295121}"/>
              </a:ext>
            </a:extLst>
          </p:cNvPr>
          <p:cNvSpPr/>
          <p:nvPr/>
        </p:nvSpPr>
        <p:spPr>
          <a:xfrm>
            <a:off x="0" y="-51945"/>
            <a:ext cx="5909481" cy="523220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r>
              <a:rPr lang="ja-JP" altLang="en-US" sz="1400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トレーニングシート　⑨角ペン　ひらがな　</a:t>
            </a:r>
            <a:r>
              <a:rPr lang="en-US" altLang="ja-JP" sz="1400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5 </a:t>
            </a:r>
          </a:p>
          <a:p>
            <a:endParaRPr lang="ja-JP" altLang="en-US" sz="1400" dirty="0">
              <a:ln w="0"/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</a:endParaRPr>
          </a:p>
        </p:txBody>
      </p:sp>
      <p:graphicFrame>
        <p:nvGraphicFramePr>
          <p:cNvPr id="9" name="表 8">
            <a:extLst>
              <a:ext uri="{FF2B5EF4-FFF2-40B4-BE49-F238E27FC236}">
                <a16:creationId xmlns:a16="http://schemas.microsoft.com/office/drawing/2014/main" id="{596E3502-63A8-4D23-83CD-CA701457CE8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61753489"/>
              </p:ext>
            </p:extLst>
          </p:nvPr>
        </p:nvGraphicFramePr>
        <p:xfrm>
          <a:off x="147584" y="255832"/>
          <a:ext cx="9610832" cy="6469044"/>
        </p:xfrm>
        <a:graphic>
          <a:graphicData uri="http://schemas.openxmlformats.org/drawingml/2006/table">
            <a:tbl>
              <a:tblPr/>
              <a:tblGrid>
                <a:gridCol w="343244">
                  <a:extLst>
                    <a:ext uri="{9D8B030D-6E8A-4147-A177-3AD203B41FA5}">
                      <a16:colId xmlns:a16="http://schemas.microsoft.com/office/drawing/2014/main" val="382278033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88030089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95051987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654075076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111423730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45651072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53023163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590415736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343931554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94331993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401451848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03352919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28118718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24206181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14999854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521634266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99387655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72964637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889380771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34168530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35693301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62048914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544585031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888577717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266078177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614022607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3207027094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214118716"/>
                    </a:ext>
                  </a:extLst>
                </a:gridCol>
              </a:tblGrid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5634731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2957895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80573128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76650745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30655601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2904311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2358532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4316540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97607125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55187289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20663049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55800874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1479110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8586920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36601867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96552898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3799488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41702217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95480618"/>
                  </a:ext>
                </a:extLst>
              </a:tr>
            </a:tbl>
          </a:graphicData>
        </a:graphic>
      </p:graphicFrame>
      <p:pic>
        <p:nvPicPr>
          <p:cNvPr id="4" name="図 3" descr="テキスト&#10;&#10;自動的に生成された説明">
            <a:extLst>
              <a:ext uri="{FF2B5EF4-FFF2-40B4-BE49-F238E27FC236}">
                <a16:creationId xmlns:a16="http://schemas.microsoft.com/office/drawing/2014/main" id="{EA3BBBB8-0BAD-4FD6-A06D-E20F95E4CBE0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709" r="74387" b="1637"/>
          <a:stretch/>
        </p:blipFill>
        <p:spPr>
          <a:xfrm rot="5400000">
            <a:off x="4319391" y="-3971171"/>
            <a:ext cx="1484241" cy="990669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12857295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正方形/長方形 6">
            <a:extLst>
              <a:ext uri="{FF2B5EF4-FFF2-40B4-BE49-F238E27FC236}">
                <a16:creationId xmlns:a16="http://schemas.microsoft.com/office/drawing/2014/main" id="{56711D9A-4FF0-4BEB-AB25-005408295121}"/>
              </a:ext>
            </a:extLst>
          </p:cNvPr>
          <p:cNvSpPr/>
          <p:nvPr/>
        </p:nvSpPr>
        <p:spPr>
          <a:xfrm>
            <a:off x="0" y="-51945"/>
            <a:ext cx="5909481" cy="738664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r>
              <a:rPr lang="ja-JP" altLang="en-US" sz="1400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トレーニングシート　⑨角ペン　ひらがな　</a:t>
            </a:r>
            <a:r>
              <a:rPr lang="en-US" altLang="ja-JP" sz="1400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7 </a:t>
            </a:r>
          </a:p>
          <a:p>
            <a:endParaRPr lang="en-US" altLang="ja-JP" sz="1400" dirty="0">
              <a:ln w="0"/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</a:endParaRPr>
          </a:p>
          <a:p>
            <a:endParaRPr lang="ja-JP" altLang="en-US" sz="1400" dirty="0">
              <a:ln w="0"/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</a:endParaRPr>
          </a:p>
        </p:txBody>
      </p:sp>
      <p:graphicFrame>
        <p:nvGraphicFramePr>
          <p:cNvPr id="9" name="表 8">
            <a:extLst>
              <a:ext uri="{FF2B5EF4-FFF2-40B4-BE49-F238E27FC236}">
                <a16:creationId xmlns:a16="http://schemas.microsoft.com/office/drawing/2014/main" id="{596E3502-63A8-4D23-83CD-CA701457CE8A}"/>
              </a:ext>
            </a:extLst>
          </p:cNvPr>
          <p:cNvGraphicFramePr>
            <a:graphicFrameLocks noGrp="1"/>
          </p:cNvGraphicFramePr>
          <p:nvPr/>
        </p:nvGraphicFramePr>
        <p:xfrm>
          <a:off x="147584" y="255832"/>
          <a:ext cx="9610832" cy="6469044"/>
        </p:xfrm>
        <a:graphic>
          <a:graphicData uri="http://schemas.openxmlformats.org/drawingml/2006/table">
            <a:tbl>
              <a:tblPr/>
              <a:tblGrid>
                <a:gridCol w="343244">
                  <a:extLst>
                    <a:ext uri="{9D8B030D-6E8A-4147-A177-3AD203B41FA5}">
                      <a16:colId xmlns:a16="http://schemas.microsoft.com/office/drawing/2014/main" val="382278033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88030089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95051987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654075076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111423730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45651072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53023163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590415736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343931554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94331993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401451848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03352919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28118718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24206181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14999854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521634266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99387655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72964637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889380771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34168530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35693301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62048914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544585031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888577717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266078177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614022607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3207027094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214118716"/>
                    </a:ext>
                  </a:extLst>
                </a:gridCol>
              </a:tblGrid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5634731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2957895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80573128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76650745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30655601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2904311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2358532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4316540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97607125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55187289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20663049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55800874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1479110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8586920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36601867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96552898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3799488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41702217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95480618"/>
                  </a:ext>
                </a:extLst>
              </a:tr>
            </a:tbl>
          </a:graphicData>
        </a:graphic>
      </p:graphicFrame>
      <p:pic>
        <p:nvPicPr>
          <p:cNvPr id="4" name="図 3" descr="カレンダー が含まれている画像&#10;&#10;自動的に生成された説明">
            <a:extLst>
              <a:ext uri="{FF2B5EF4-FFF2-40B4-BE49-F238E27FC236}">
                <a16:creationId xmlns:a16="http://schemas.microsoft.com/office/drawing/2014/main" id="{A7E75292-D119-4522-87F7-595323D0C94B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899" t="29354" r="50000" b="1188"/>
          <a:stretch/>
        </p:blipFill>
        <p:spPr>
          <a:xfrm rot="5400000">
            <a:off x="2772457" y="-2539825"/>
            <a:ext cx="1573625" cy="70147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70457821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正方形/長方形 6">
            <a:extLst>
              <a:ext uri="{FF2B5EF4-FFF2-40B4-BE49-F238E27FC236}">
                <a16:creationId xmlns:a16="http://schemas.microsoft.com/office/drawing/2014/main" id="{56711D9A-4FF0-4BEB-AB25-005408295121}"/>
              </a:ext>
            </a:extLst>
          </p:cNvPr>
          <p:cNvSpPr/>
          <p:nvPr/>
        </p:nvSpPr>
        <p:spPr>
          <a:xfrm>
            <a:off x="0" y="-51945"/>
            <a:ext cx="5909481" cy="523220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r>
              <a:rPr lang="ja-JP" altLang="en-US" sz="1400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トレーニングシート　⑨角ペン　ひらがな　</a:t>
            </a:r>
            <a:r>
              <a:rPr lang="en-US" altLang="ja-JP" sz="1400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8 </a:t>
            </a:r>
          </a:p>
          <a:p>
            <a:endParaRPr lang="ja-JP" altLang="en-US" sz="1400" dirty="0">
              <a:ln w="0"/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</a:endParaRPr>
          </a:p>
        </p:txBody>
      </p:sp>
      <p:graphicFrame>
        <p:nvGraphicFramePr>
          <p:cNvPr id="9" name="表 8">
            <a:extLst>
              <a:ext uri="{FF2B5EF4-FFF2-40B4-BE49-F238E27FC236}">
                <a16:creationId xmlns:a16="http://schemas.microsoft.com/office/drawing/2014/main" id="{596E3502-63A8-4D23-83CD-CA701457CE8A}"/>
              </a:ext>
            </a:extLst>
          </p:cNvPr>
          <p:cNvGraphicFramePr>
            <a:graphicFrameLocks noGrp="1"/>
          </p:cNvGraphicFramePr>
          <p:nvPr/>
        </p:nvGraphicFramePr>
        <p:xfrm>
          <a:off x="147584" y="255832"/>
          <a:ext cx="9610832" cy="6469044"/>
        </p:xfrm>
        <a:graphic>
          <a:graphicData uri="http://schemas.openxmlformats.org/drawingml/2006/table">
            <a:tbl>
              <a:tblPr/>
              <a:tblGrid>
                <a:gridCol w="343244">
                  <a:extLst>
                    <a:ext uri="{9D8B030D-6E8A-4147-A177-3AD203B41FA5}">
                      <a16:colId xmlns:a16="http://schemas.microsoft.com/office/drawing/2014/main" val="382278033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88030089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95051987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654075076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111423730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45651072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53023163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590415736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343931554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94331993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401451848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03352919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28118718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24206181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14999854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521634266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99387655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72964637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889380771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34168530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35693301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62048914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544585031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888577717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266078177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614022607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3207027094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214118716"/>
                    </a:ext>
                  </a:extLst>
                </a:gridCol>
              </a:tblGrid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5634731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2957895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80573128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76650745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30655601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2904311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2358532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4316540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97607125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55187289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20663049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55800874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1479110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8586920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36601867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96552898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3799488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41702217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95480618"/>
                  </a:ext>
                </a:extLst>
              </a:tr>
            </a:tbl>
          </a:graphicData>
        </a:graphic>
      </p:graphicFrame>
      <p:pic>
        <p:nvPicPr>
          <p:cNvPr id="3" name="図 2" descr="テキスト&#10;&#10;自動的に生成された説明">
            <a:extLst>
              <a:ext uri="{FF2B5EF4-FFF2-40B4-BE49-F238E27FC236}">
                <a16:creationId xmlns:a16="http://schemas.microsoft.com/office/drawing/2014/main" id="{9A313C9A-6951-4CCA-B047-D7BE3D1923BC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558" t="29199" r="50000" b="1188"/>
          <a:stretch/>
        </p:blipFill>
        <p:spPr>
          <a:xfrm rot="5400000">
            <a:off x="2825631" y="-2517199"/>
            <a:ext cx="1520371" cy="700150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78592918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正方形/長方形 6">
            <a:extLst>
              <a:ext uri="{FF2B5EF4-FFF2-40B4-BE49-F238E27FC236}">
                <a16:creationId xmlns:a16="http://schemas.microsoft.com/office/drawing/2014/main" id="{56711D9A-4FF0-4BEB-AB25-005408295121}"/>
              </a:ext>
            </a:extLst>
          </p:cNvPr>
          <p:cNvSpPr/>
          <p:nvPr/>
        </p:nvSpPr>
        <p:spPr>
          <a:xfrm>
            <a:off x="0" y="-51945"/>
            <a:ext cx="5909481" cy="738664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r>
              <a:rPr lang="ja-JP" altLang="en-US" sz="1400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トレーニングシート　⑨角ペン　ひらがな　</a:t>
            </a:r>
            <a:r>
              <a:rPr lang="en-US" altLang="ja-JP" sz="1400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9 </a:t>
            </a:r>
          </a:p>
          <a:p>
            <a:r>
              <a:rPr lang="en-US" altLang="ja-JP" sz="1400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 </a:t>
            </a:r>
          </a:p>
          <a:p>
            <a:endParaRPr lang="ja-JP" altLang="en-US" sz="1400" dirty="0">
              <a:ln w="0"/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</a:endParaRPr>
          </a:p>
        </p:txBody>
      </p:sp>
      <p:graphicFrame>
        <p:nvGraphicFramePr>
          <p:cNvPr id="9" name="表 8">
            <a:extLst>
              <a:ext uri="{FF2B5EF4-FFF2-40B4-BE49-F238E27FC236}">
                <a16:creationId xmlns:a16="http://schemas.microsoft.com/office/drawing/2014/main" id="{596E3502-63A8-4D23-83CD-CA701457CE8A}"/>
              </a:ext>
            </a:extLst>
          </p:cNvPr>
          <p:cNvGraphicFramePr>
            <a:graphicFrameLocks noGrp="1"/>
          </p:cNvGraphicFramePr>
          <p:nvPr/>
        </p:nvGraphicFramePr>
        <p:xfrm>
          <a:off x="147584" y="255832"/>
          <a:ext cx="9610832" cy="6469044"/>
        </p:xfrm>
        <a:graphic>
          <a:graphicData uri="http://schemas.openxmlformats.org/drawingml/2006/table">
            <a:tbl>
              <a:tblPr/>
              <a:tblGrid>
                <a:gridCol w="343244">
                  <a:extLst>
                    <a:ext uri="{9D8B030D-6E8A-4147-A177-3AD203B41FA5}">
                      <a16:colId xmlns:a16="http://schemas.microsoft.com/office/drawing/2014/main" val="382278033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88030089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95051987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654075076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111423730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45651072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53023163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590415736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343931554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94331993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401451848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03352919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28118718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24206181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14999854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521634266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99387655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72964637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889380771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34168530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35693301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62048914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544585031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888577717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266078177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614022607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3207027094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214118716"/>
                    </a:ext>
                  </a:extLst>
                </a:gridCol>
              </a:tblGrid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5634731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2957895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80573128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76650745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30655601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2904311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2358532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4316540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97607125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55187289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20663049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55800874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1479110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8586920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36601867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96552898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3799488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41702217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95480618"/>
                  </a:ext>
                </a:extLst>
              </a:tr>
            </a:tbl>
          </a:graphicData>
        </a:graphic>
      </p:graphicFrame>
      <p:pic>
        <p:nvPicPr>
          <p:cNvPr id="4" name="図 3" descr="テキスト&#10;&#10;自動的に生成された説明">
            <a:extLst>
              <a:ext uri="{FF2B5EF4-FFF2-40B4-BE49-F238E27FC236}">
                <a16:creationId xmlns:a16="http://schemas.microsoft.com/office/drawing/2014/main" id="{EA3BBBB8-0BAD-4FD6-A06D-E20F95E4CBE0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1728" t="-650" r="27368" b="2287"/>
          <a:stretch/>
        </p:blipFill>
        <p:spPr>
          <a:xfrm rot="5400000">
            <a:off x="4358812" y="-4046204"/>
            <a:ext cx="1484241" cy="990669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35264748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正方形/長方形 6">
            <a:extLst>
              <a:ext uri="{FF2B5EF4-FFF2-40B4-BE49-F238E27FC236}">
                <a16:creationId xmlns:a16="http://schemas.microsoft.com/office/drawing/2014/main" id="{56711D9A-4FF0-4BEB-AB25-005408295121}"/>
              </a:ext>
            </a:extLst>
          </p:cNvPr>
          <p:cNvSpPr/>
          <p:nvPr/>
        </p:nvSpPr>
        <p:spPr>
          <a:xfrm>
            <a:off x="0" y="-51945"/>
            <a:ext cx="5909481" cy="738664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r>
              <a:rPr lang="ja-JP" altLang="en-US" sz="1400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トレーニングシート　⑨角ペン　ひらがな　</a:t>
            </a:r>
            <a:r>
              <a:rPr lang="en-US" altLang="ja-JP" sz="1400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10 </a:t>
            </a:r>
          </a:p>
          <a:p>
            <a:r>
              <a:rPr lang="en-US" altLang="ja-JP" sz="1400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 </a:t>
            </a:r>
          </a:p>
          <a:p>
            <a:endParaRPr lang="ja-JP" altLang="en-US" sz="1400" dirty="0">
              <a:ln w="0"/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</a:endParaRPr>
          </a:p>
        </p:txBody>
      </p:sp>
      <p:graphicFrame>
        <p:nvGraphicFramePr>
          <p:cNvPr id="9" name="表 8">
            <a:extLst>
              <a:ext uri="{FF2B5EF4-FFF2-40B4-BE49-F238E27FC236}">
                <a16:creationId xmlns:a16="http://schemas.microsoft.com/office/drawing/2014/main" id="{596E3502-63A8-4D23-83CD-CA701457CE8A}"/>
              </a:ext>
            </a:extLst>
          </p:cNvPr>
          <p:cNvGraphicFramePr>
            <a:graphicFrameLocks noGrp="1"/>
          </p:cNvGraphicFramePr>
          <p:nvPr/>
        </p:nvGraphicFramePr>
        <p:xfrm>
          <a:off x="147584" y="255832"/>
          <a:ext cx="9610832" cy="6469044"/>
        </p:xfrm>
        <a:graphic>
          <a:graphicData uri="http://schemas.openxmlformats.org/drawingml/2006/table">
            <a:tbl>
              <a:tblPr/>
              <a:tblGrid>
                <a:gridCol w="343244">
                  <a:extLst>
                    <a:ext uri="{9D8B030D-6E8A-4147-A177-3AD203B41FA5}">
                      <a16:colId xmlns:a16="http://schemas.microsoft.com/office/drawing/2014/main" val="382278033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88030089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95051987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654075076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111423730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45651072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53023163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590415736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343931554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94331993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401451848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03352919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28118718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24206181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14999854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521634266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99387655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72964637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889380771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34168530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35693301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62048914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544585031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888577717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266078177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614022607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3207027094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214118716"/>
                    </a:ext>
                  </a:extLst>
                </a:gridCol>
              </a:tblGrid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5634731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2957895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80573128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76650745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30655601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2904311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2358532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4316540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97607125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55187289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20663049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55800874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1479110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8586920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36601867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96552898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3799488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41702217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95480618"/>
                  </a:ext>
                </a:extLst>
              </a:tr>
            </a:tbl>
          </a:graphicData>
        </a:graphic>
      </p:graphicFrame>
      <p:pic>
        <p:nvPicPr>
          <p:cNvPr id="4" name="図 3" descr="テキスト&#10;&#10;自動的に生成された説明">
            <a:extLst>
              <a:ext uri="{FF2B5EF4-FFF2-40B4-BE49-F238E27FC236}">
                <a16:creationId xmlns:a16="http://schemas.microsoft.com/office/drawing/2014/main" id="{EA3BBBB8-0BAD-4FD6-A06D-E20F95E4CBE0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5988" t="-462" r="3108" b="2099"/>
          <a:stretch/>
        </p:blipFill>
        <p:spPr>
          <a:xfrm rot="5400000">
            <a:off x="4358812" y="-4001382"/>
            <a:ext cx="1484241" cy="990669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83653952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正方形/長方形 6">
            <a:extLst>
              <a:ext uri="{FF2B5EF4-FFF2-40B4-BE49-F238E27FC236}">
                <a16:creationId xmlns:a16="http://schemas.microsoft.com/office/drawing/2014/main" id="{56711D9A-4FF0-4BEB-AB25-005408295121}"/>
              </a:ext>
            </a:extLst>
          </p:cNvPr>
          <p:cNvSpPr/>
          <p:nvPr/>
        </p:nvSpPr>
        <p:spPr>
          <a:xfrm>
            <a:off x="0" y="-51945"/>
            <a:ext cx="5909481" cy="307777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r>
              <a:rPr lang="ja-JP" altLang="en-US" sz="1400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トレーニングシート　⑩角ペン　カタカナ　１</a:t>
            </a:r>
          </a:p>
        </p:txBody>
      </p:sp>
      <p:graphicFrame>
        <p:nvGraphicFramePr>
          <p:cNvPr id="9" name="表 8">
            <a:extLst>
              <a:ext uri="{FF2B5EF4-FFF2-40B4-BE49-F238E27FC236}">
                <a16:creationId xmlns:a16="http://schemas.microsoft.com/office/drawing/2014/main" id="{596E3502-63A8-4D23-83CD-CA701457CE8A}"/>
              </a:ext>
            </a:extLst>
          </p:cNvPr>
          <p:cNvGraphicFramePr>
            <a:graphicFrameLocks noGrp="1"/>
          </p:cNvGraphicFramePr>
          <p:nvPr/>
        </p:nvGraphicFramePr>
        <p:xfrm>
          <a:off x="147584" y="255832"/>
          <a:ext cx="9610832" cy="6469044"/>
        </p:xfrm>
        <a:graphic>
          <a:graphicData uri="http://schemas.openxmlformats.org/drawingml/2006/table">
            <a:tbl>
              <a:tblPr/>
              <a:tblGrid>
                <a:gridCol w="343244">
                  <a:extLst>
                    <a:ext uri="{9D8B030D-6E8A-4147-A177-3AD203B41FA5}">
                      <a16:colId xmlns:a16="http://schemas.microsoft.com/office/drawing/2014/main" val="382278033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88030089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95051987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654075076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111423730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45651072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53023163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590415736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343931554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94331993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401451848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03352919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28118718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24206181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14999854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521634266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99387655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72964637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889380771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34168530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35693301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62048914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544585031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888577717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266078177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614022607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3207027094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214118716"/>
                    </a:ext>
                  </a:extLst>
                </a:gridCol>
              </a:tblGrid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5634731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2957895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80573128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76650745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30655601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2904311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2358532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4316540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97607125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55187289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20663049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55800874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1479110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8586920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36601867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96552898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3799488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41702217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95480618"/>
                  </a:ext>
                </a:extLst>
              </a:tr>
            </a:tbl>
          </a:graphicData>
        </a:graphic>
      </p:graphicFrame>
      <p:pic>
        <p:nvPicPr>
          <p:cNvPr id="3" name="図 2" descr="図形, 矢印&#10;&#10;自動的に生成された説明">
            <a:extLst>
              <a:ext uri="{FF2B5EF4-FFF2-40B4-BE49-F238E27FC236}">
                <a16:creationId xmlns:a16="http://schemas.microsoft.com/office/drawing/2014/main" id="{5D95D8C0-DABA-4D82-BC56-B34B5BF4CECB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247" t="29044" r="74740" b="1499"/>
          <a:stretch/>
        </p:blipFill>
        <p:spPr>
          <a:xfrm rot="5400000">
            <a:off x="2887870" y="-2548253"/>
            <a:ext cx="1424113" cy="701101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80589591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正方形/長方形 6">
            <a:extLst>
              <a:ext uri="{FF2B5EF4-FFF2-40B4-BE49-F238E27FC236}">
                <a16:creationId xmlns:a16="http://schemas.microsoft.com/office/drawing/2014/main" id="{56711D9A-4FF0-4BEB-AB25-005408295121}"/>
              </a:ext>
            </a:extLst>
          </p:cNvPr>
          <p:cNvSpPr/>
          <p:nvPr/>
        </p:nvSpPr>
        <p:spPr>
          <a:xfrm>
            <a:off x="0" y="-51945"/>
            <a:ext cx="5909481" cy="307777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r>
              <a:rPr lang="ja-JP" altLang="en-US" sz="1400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トレーニングシート　⑩角ペン　カタカナ　</a:t>
            </a:r>
            <a:r>
              <a:rPr lang="en-US" altLang="ja-JP" sz="1400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2</a:t>
            </a:r>
            <a:endParaRPr lang="ja-JP" altLang="en-US" sz="1400" dirty="0">
              <a:ln w="0"/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</a:endParaRPr>
          </a:p>
        </p:txBody>
      </p:sp>
      <p:graphicFrame>
        <p:nvGraphicFramePr>
          <p:cNvPr id="9" name="表 8">
            <a:extLst>
              <a:ext uri="{FF2B5EF4-FFF2-40B4-BE49-F238E27FC236}">
                <a16:creationId xmlns:a16="http://schemas.microsoft.com/office/drawing/2014/main" id="{596E3502-63A8-4D23-83CD-CA701457CE8A}"/>
              </a:ext>
            </a:extLst>
          </p:cNvPr>
          <p:cNvGraphicFramePr>
            <a:graphicFrameLocks noGrp="1"/>
          </p:cNvGraphicFramePr>
          <p:nvPr/>
        </p:nvGraphicFramePr>
        <p:xfrm>
          <a:off x="147584" y="255832"/>
          <a:ext cx="9610832" cy="6469044"/>
        </p:xfrm>
        <a:graphic>
          <a:graphicData uri="http://schemas.openxmlformats.org/drawingml/2006/table">
            <a:tbl>
              <a:tblPr/>
              <a:tblGrid>
                <a:gridCol w="343244">
                  <a:extLst>
                    <a:ext uri="{9D8B030D-6E8A-4147-A177-3AD203B41FA5}">
                      <a16:colId xmlns:a16="http://schemas.microsoft.com/office/drawing/2014/main" val="382278033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88030089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95051987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654075076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111423730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45651072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53023163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590415736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343931554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94331993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401451848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03352919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28118718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24206181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14999854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521634266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99387655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72964637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889380771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34168530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35693301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62048914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544585031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888577717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266078177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614022607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3207027094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214118716"/>
                    </a:ext>
                  </a:extLst>
                </a:gridCol>
              </a:tblGrid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5634731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2957895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80573128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76650745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30655601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2904311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2358532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4316540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97607125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55187289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20663049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55800874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1479110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8586920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36601867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96552898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3799488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41702217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95480618"/>
                  </a:ext>
                </a:extLst>
              </a:tr>
            </a:tbl>
          </a:graphicData>
        </a:graphic>
      </p:graphicFrame>
      <p:pic>
        <p:nvPicPr>
          <p:cNvPr id="3" name="図 2" descr="図形, 矢印&#10;&#10;自動的に生成された説明">
            <a:extLst>
              <a:ext uri="{FF2B5EF4-FFF2-40B4-BE49-F238E27FC236}">
                <a16:creationId xmlns:a16="http://schemas.microsoft.com/office/drawing/2014/main" id="{5D95D8C0-DABA-4D82-BC56-B34B5BF4CECB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304" t="29607" r="50683" b="936"/>
          <a:stretch/>
        </p:blipFill>
        <p:spPr>
          <a:xfrm rot="5400000">
            <a:off x="2824072" y="-2548253"/>
            <a:ext cx="1424113" cy="701101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62053319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正方形/長方形 6">
            <a:extLst>
              <a:ext uri="{FF2B5EF4-FFF2-40B4-BE49-F238E27FC236}">
                <a16:creationId xmlns:a16="http://schemas.microsoft.com/office/drawing/2014/main" id="{56711D9A-4FF0-4BEB-AB25-005408295121}"/>
              </a:ext>
            </a:extLst>
          </p:cNvPr>
          <p:cNvSpPr/>
          <p:nvPr/>
        </p:nvSpPr>
        <p:spPr>
          <a:xfrm>
            <a:off x="0" y="-51945"/>
            <a:ext cx="5909481" cy="307777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r>
              <a:rPr lang="ja-JP" altLang="en-US" sz="1400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トレーニングシート　⑩角ペン　カタカナ　</a:t>
            </a:r>
            <a:r>
              <a:rPr lang="en-US" altLang="ja-JP" sz="1400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3</a:t>
            </a:r>
            <a:endParaRPr lang="ja-JP" altLang="en-US" sz="1400" dirty="0">
              <a:ln w="0"/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</a:endParaRPr>
          </a:p>
        </p:txBody>
      </p:sp>
      <p:graphicFrame>
        <p:nvGraphicFramePr>
          <p:cNvPr id="9" name="表 8">
            <a:extLst>
              <a:ext uri="{FF2B5EF4-FFF2-40B4-BE49-F238E27FC236}">
                <a16:creationId xmlns:a16="http://schemas.microsoft.com/office/drawing/2014/main" id="{596E3502-63A8-4D23-83CD-CA701457CE8A}"/>
              </a:ext>
            </a:extLst>
          </p:cNvPr>
          <p:cNvGraphicFramePr>
            <a:graphicFrameLocks noGrp="1"/>
          </p:cNvGraphicFramePr>
          <p:nvPr/>
        </p:nvGraphicFramePr>
        <p:xfrm>
          <a:off x="147584" y="255832"/>
          <a:ext cx="9610832" cy="6469044"/>
        </p:xfrm>
        <a:graphic>
          <a:graphicData uri="http://schemas.openxmlformats.org/drawingml/2006/table">
            <a:tbl>
              <a:tblPr/>
              <a:tblGrid>
                <a:gridCol w="343244">
                  <a:extLst>
                    <a:ext uri="{9D8B030D-6E8A-4147-A177-3AD203B41FA5}">
                      <a16:colId xmlns:a16="http://schemas.microsoft.com/office/drawing/2014/main" val="382278033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88030089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95051987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654075076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111423730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45651072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53023163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590415736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343931554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94331993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401451848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03352919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28118718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24206181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14999854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521634266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99387655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72964637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889380771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34168530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35693301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62048914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544585031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888577717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266078177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614022607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3207027094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214118716"/>
                    </a:ext>
                  </a:extLst>
                </a:gridCol>
              </a:tblGrid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5634731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2957895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80573128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76650745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30655601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2904311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2358532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4316540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97607125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55187289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20663049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55800874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1479110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8586920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36601867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96552898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3799488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41702217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95480618"/>
                  </a:ext>
                </a:extLst>
              </a:tr>
            </a:tbl>
          </a:graphicData>
        </a:graphic>
      </p:graphicFrame>
      <p:pic>
        <p:nvPicPr>
          <p:cNvPr id="3" name="図 2" descr="図形, 矢印&#10;&#10;自動的に生成された説明">
            <a:extLst>
              <a:ext uri="{FF2B5EF4-FFF2-40B4-BE49-F238E27FC236}">
                <a16:creationId xmlns:a16="http://schemas.microsoft.com/office/drawing/2014/main" id="{5D95D8C0-DABA-4D82-BC56-B34B5BF4CECB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3446" t="29308" r="26541" b="1235"/>
          <a:stretch/>
        </p:blipFill>
        <p:spPr>
          <a:xfrm rot="5400000">
            <a:off x="2834705" y="-2516354"/>
            <a:ext cx="1424113" cy="701101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67779595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正方形/長方形 6">
            <a:extLst>
              <a:ext uri="{FF2B5EF4-FFF2-40B4-BE49-F238E27FC236}">
                <a16:creationId xmlns:a16="http://schemas.microsoft.com/office/drawing/2014/main" id="{56711D9A-4FF0-4BEB-AB25-005408295121}"/>
              </a:ext>
            </a:extLst>
          </p:cNvPr>
          <p:cNvSpPr/>
          <p:nvPr/>
        </p:nvSpPr>
        <p:spPr>
          <a:xfrm>
            <a:off x="0" y="-51945"/>
            <a:ext cx="5909481" cy="307777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r>
              <a:rPr lang="ja-JP" altLang="en-US" sz="1400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トレーニングシート　⑩角ペン　カタカナ　</a:t>
            </a:r>
            <a:r>
              <a:rPr lang="en-US" altLang="ja-JP" sz="1400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4</a:t>
            </a:r>
            <a:endParaRPr lang="ja-JP" altLang="en-US" sz="1400" dirty="0">
              <a:ln w="0"/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</a:endParaRPr>
          </a:p>
        </p:txBody>
      </p:sp>
      <p:graphicFrame>
        <p:nvGraphicFramePr>
          <p:cNvPr id="9" name="表 8">
            <a:extLst>
              <a:ext uri="{FF2B5EF4-FFF2-40B4-BE49-F238E27FC236}">
                <a16:creationId xmlns:a16="http://schemas.microsoft.com/office/drawing/2014/main" id="{596E3502-63A8-4D23-83CD-CA701457CE8A}"/>
              </a:ext>
            </a:extLst>
          </p:cNvPr>
          <p:cNvGraphicFramePr>
            <a:graphicFrameLocks noGrp="1"/>
          </p:cNvGraphicFramePr>
          <p:nvPr/>
        </p:nvGraphicFramePr>
        <p:xfrm>
          <a:off x="147584" y="255832"/>
          <a:ext cx="9610832" cy="6469044"/>
        </p:xfrm>
        <a:graphic>
          <a:graphicData uri="http://schemas.openxmlformats.org/drawingml/2006/table">
            <a:tbl>
              <a:tblPr/>
              <a:tblGrid>
                <a:gridCol w="343244">
                  <a:extLst>
                    <a:ext uri="{9D8B030D-6E8A-4147-A177-3AD203B41FA5}">
                      <a16:colId xmlns:a16="http://schemas.microsoft.com/office/drawing/2014/main" val="382278033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88030089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95051987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654075076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111423730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45651072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53023163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590415736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343931554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94331993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401451848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03352919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28118718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24206181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14999854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521634266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99387655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72964637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889380771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34168530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35693301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62048914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544585031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888577717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266078177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614022607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3207027094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214118716"/>
                    </a:ext>
                  </a:extLst>
                </a:gridCol>
              </a:tblGrid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5634731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2957895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80573128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76650745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30655601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2904311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2358532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4316540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97607125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55187289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20663049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55800874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1479110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8586920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36601867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96552898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3799488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41702217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95480618"/>
                  </a:ext>
                </a:extLst>
              </a:tr>
            </a:tbl>
          </a:graphicData>
        </a:graphic>
      </p:graphicFrame>
      <p:pic>
        <p:nvPicPr>
          <p:cNvPr id="3" name="図 2" descr="図形, 矢印&#10;&#10;自動的に生成された説明">
            <a:extLst>
              <a:ext uri="{FF2B5EF4-FFF2-40B4-BE49-F238E27FC236}">
                <a16:creationId xmlns:a16="http://schemas.microsoft.com/office/drawing/2014/main" id="{5D95D8C0-DABA-4D82-BC56-B34B5BF4CECB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7204" t="29203" r="2783" b="1340"/>
          <a:stretch/>
        </p:blipFill>
        <p:spPr>
          <a:xfrm rot="5400000">
            <a:off x="2834706" y="-2516354"/>
            <a:ext cx="1424113" cy="701101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36226114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正方形/長方形 6">
            <a:extLst>
              <a:ext uri="{FF2B5EF4-FFF2-40B4-BE49-F238E27FC236}">
                <a16:creationId xmlns:a16="http://schemas.microsoft.com/office/drawing/2014/main" id="{56711D9A-4FF0-4BEB-AB25-005408295121}"/>
              </a:ext>
            </a:extLst>
          </p:cNvPr>
          <p:cNvSpPr/>
          <p:nvPr/>
        </p:nvSpPr>
        <p:spPr>
          <a:xfrm>
            <a:off x="0" y="-51945"/>
            <a:ext cx="5909481" cy="523220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r>
              <a:rPr lang="ja-JP" altLang="en-US" sz="1400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トレーニングシート　⑩角ペン　カタカナ　</a:t>
            </a:r>
            <a:r>
              <a:rPr lang="en-US" altLang="ja-JP" sz="1400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5</a:t>
            </a:r>
          </a:p>
          <a:p>
            <a:endParaRPr lang="ja-JP" altLang="en-US" sz="1400" dirty="0">
              <a:ln w="0"/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</a:endParaRPr>
          </a:p>
        </p:txBody>
      </p:sp>
      <p:graphicFrame>
        <p:nvGraphicFramePr>
          <p:cNvPr id="9" name="表 8">
            <a:extLst>
              <a:ext uri="{FF2B5EF4-FFF2-40B4-BE49-F238E27FC236}">
                <a16:creationId xmlns:a16="http://schemas.microsoft.com/office/drawing/2014/main" id="{596E3502-63A8-4D23-83CD-CA701457CE8A}"/>
              </a:ext>
            </a:extLst>
          </p:cNvPr>
          <p:cNvGraphicFramePr>
            <a:graphicFrameLocks noGrp="1"/>
          </p:cNvGraphicFramePr>
          <p:nvPr/>
        </p:nvGraphicFramePr>
        <p:xfrm>
          <a:off x="147584" y="255832"/>
          <a:ext cx="9610832" cy="6469044"/>
        </p:xfrm>
        <a:graphic>
          <a:graphicData uri="http://schemas.openxmlformats.org/drawingml/2006/table">
            <a:tbl>
              <a:tblPr/>
              <a:tblGrid>
                <a:gridCol w="343244">
                  <a:extLst>
                    <a:ext uri="{9D8B030D-6E8A-4147-A177-3AD203B41FA5}">
                      <a16:colId xmlns:a16="http://schemas.microsoft.com/office/drawing/2014/main" val="382278033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88030089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95051987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654075076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111423730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45651072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53023163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590415736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343931554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94331993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401451848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03352919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28118718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24206181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14999854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521634266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99387655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72964637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889380771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34168530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35693301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62048914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544585031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888577717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266078177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614022607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3207027094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214118716"/>
                    </a:ext>
                  </a:extLst>
                </a:gridCol>
              </a:tblGrid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5634731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2957895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80573128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76650745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30655601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2904311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2358532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4316540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97607125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55187289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20663049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55800874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1479110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8586920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36601867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96552898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3799488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41702217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95480618"/>
                  </a:ext>
                </a:extLst>
              </a:tr>
            </a:tbl>
          </a:graphicData>
        </a:graphic>
      </p:graphicFrame>
      <p:pic>
        <p:nvPicPr>
          <p:cNvPr id="3" name="図 2" descr="図形, 矢印&#10;&#10;自動的に生成された説明">
            <a:extLst>
              <a:ext uri="{FF2B5EF4-FFF2-40B4-BE49-F238E27FC236}">
                <a16:creationId xmlns:a16="http://schemas.microsoft.com/office/drawing/2014/main" id="{D12675DF-888C-4160-8D06-D771EEC1DB9B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028" t="29535" r="74301" b="1809"/>
          <a:stretch/>
        </p:blipFill>
        <p:spPr>
          <a:xfrm rot="5400000">
            <a:off x="2847659" y="-2476143"/>
            <a:ext cx="1466643" cy="690932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92392887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正方形/長方形 6">
            <a:extLst>
              <a:ext uri="{FF2B5EF4-FFF2-40B4-BE49-F238E27FC236}">
                <a16:creationId xmlns:a16="http://schemas.microsoft.com/office/drawing/2014/main" id="{56711D9A-4FF0-4BEB-AB25-005408295121}"/>
              </a:ext>
            </a:extLst>
          </p:cNvPr>
          <p:cNvSpPr/>
          <p:nvPr/>
        </p:nvSpPr>
        <p:spPr>
          <a:xfrm>
            <a:off x="0" y="-51945"/>
            <a:ext cx="5909481" cy="738664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r>
              <a:rPr lang="ja-JP" altLang="en-US" sz="1400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トレーニングシート　⑩角ペン　カタカナ　</a:t>
            </a:r>
            <a:r>
              <a:rPr lang="en-US" altLang="ja-JP" sz="1400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6 </a:t>
            </a:r>
          </a:p>
          <a:p>
            <a:endParaRPr lang="en-US" altLang="ja-JP" sz="1400" dirty="0">
              <a:ln w="0"/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</a:endParaRPr>
          </a:p>
          <a:p>
            <a:endParaRPr lang="ja-JP" altLang="en-US" sz="1400" dirty="0">
              <a:ln w="0"/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</a:endParaRPr>
          </a:p>
        </p:txBody>
      </p:sp>
      <p:graphicFrame>
        <p:nvGraphicFramePr>
          <p:cNvPr id="9" name="表 8">
            <a:extLst>
              <a:ext uri="{FF2B5EF4-FFF2-40B4-BE49-F238E27FC236}">
                <a16:creationId xmlns:a16="http://schemas.microsoft.com/office/drawing/2014/main" id="{596E3502-63A8-4D23-83CD-CA701457CE8A}"/>
              </a:ext>
            </a:extLst>
          </p:cNvPr>
          <p:cNvGraphicFramePr>
            <a:graphicFrameLocks noGrp="1"/>
          </p:cNvGraphicFramePr>
          <p:nvPr/>
        </p:nvGraphicFramePr>
        <p:xfrm>
          <a:off x="147584" y="255832"/>
          <a:ext cx="9610832" cy="6469044"/>
        </p:xfrm>
        <a:graphic>
          <a:graphicData uri="http://schemas.openxmlformats.org/drawingml/2006/table">
            <a:tbl>
              <a:tblPr/>
              <a:tblGrid>
                <a:gridCol w="343244">
                  <a:extLst>
                    <a:ext uri="{9D8B030D-6E8A-4147-A177-3AD203B41FA5}">
                      <a16:colId xmlns:a16="http://schemas.microsoft.com/office/drawing/2014/main" val="382278033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88030089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95051987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654075076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111423730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45651072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53023163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590415736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343931554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94331993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401451848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03352919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28118718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24206181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14999854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521634266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99387655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72964637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889380771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34168530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35693301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62048914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544585031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888577717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266078177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614022607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3207027094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214118716"/>
                    </a:ext>
                  </a:extLst>
                </a:gridCol>
              </a:tblGrid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5634731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2957895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80573128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76650745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30655601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2904311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2358532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4316540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97607125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55187289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20663049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55800874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1479110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8586920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36601867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96552898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3799488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41702217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95480618"/>
                  </a:ext>
                </a:extLst>
              </a:tr>
            </a:tbl>
          </a:graphicData>
        </a:graphic>
      </p:graphicFrame>
      <p:pic>
        <p:nvPicPr>
          <p:cNvPr id="3" name="図 2" descr="図形, 矢印&#10;&#10;自動的に生成された説明">
            <a:extLst>
              <a:ext uri="{FF2B5EF4-FFF2-40B4-BE49-F238E27FC236}">
                <a16:creationId xmlns:a16="http://schemas.microsoft.com/office/drawing/2014/main" id="{D12675DF-888C-4160-8D06-D771EEC1DB9B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855" t="29306" r="50474" b="2038"/>
          <a:stretch/>
        </p:blipFill>
        <p:spPr>
          <a:xfrm rot="5400000">
            <a:off x="2858292" y="-2497409"/>
            <a:ext cx="1466643" cy="690932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41824261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正方形/長方形 6">
            <a:extLst>
              <a:ext uri="{FF2B5EF4-FFF2-40B4-BE49-F238E27FC236}">
                <a16:creationId xmlns:a16="http://schemas.microsoft.com/office/drawing/2014/main" id="{56711D9A-4FF0-4BEB-AB25-005408295121}"/>
              </a:ext>
            </a:extLst>
          </p:cNvPr>
          <p:cNvSpPr/>
          <p:nvPr/>
        </p:nvSpPr>
        <p:spPr>
          <a:xfrm>
            <a:off x="0" y="-51945"/>
            <a:ext cx="5909481" cy="738664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r>
              <a:rPr lang="ja-JP" altLang="en-US" sz="1400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トレーニングシート　⑩角ペン　カタカナ　</a:t>
            </a:r>
            <a:r>
              <a:rPr lang="en-US" altLang="ja-JP" sz="1400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7 </a:t>
            </a:r>
          </a:p>
          <a:p>
            <a:endParaRPr lang="en-US" altLang="ja-JP" sz="1400" dirty="0">
              <a:ln w="0"/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</a:endParaRPr>
          </a:p>
          <a:p>
            <a:endParaRPr lang="ja-JP" altLang="en-US" sz="1400" dirty="0">
              <a:ln w="0"/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</a:endParaRPr>
          </a:p>
        </p:txBody>
      </p:sp>
      <p:graphicFrame>
        <p:nvGraphicFramePr>
          <p:cNvPr id="9" name="表 8">
            <a:extLst>
              <a:ext uri="{FF2B5EF4-FFF2-40B4-BE49-F238E27FC236}">
                <a16:creationId xmlns:a16="http://schemas.microsoft.com/office/drawing/2014/main" id="{596E3502-63A8-4D23-83CD-CA701457CE8A}"/>
              </a:ext>
            </a:extLst>
          </p:cNvPr>
          <p:cNvGraphicFramePr>
            <a:graphicFrameLocks noGrp="1"/>
          </p:cNvGraphicFramePr>
          <p:nvPr/>
        </p:nvGraphicFramePr>
        <p:xfrm>
          <a:off x="147584" y="255832"/>
          <a:ext cx="9610832" cy="6469044"/>
        </p:xfrm>
        <a:graphic>
          <a:graphicData uri="http://schemas.openxmlformats.org/drawingml/2006/table">
            <a:tbl>
              <a:tblPr/>
              <a:tblGrid>
                <a:gridCol w="343244">
                  <a:extLst>
                    <a:ext uri="{9D8B030D-6E8A-4147-A177-3AD203B41FA5}">
                      <a16:colId xmlns:a16="http://schemas.microsoft.com/office/drawing/2014/main" val="382278033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88030089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95051987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654075076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111423730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45651072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53023163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590415736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343931554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94331993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401451848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03352919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28118718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24206181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14999854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521634266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99387655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72964637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889380771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34168530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35693301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62048914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544585031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888577717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266078177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614022607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3207027094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214118716"/>
                    </a:ext>
                  </a:extLst>
                </a:gridCol>
              </a:tblGrid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5634731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2957895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80573128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76650745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30655601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2904311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2358532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4316540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97607125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55187289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20663049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55800874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1479110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8586920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36601867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96552898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3799488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41702217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95480618"/>
                  </a:ext>
                </a:extLst>
              </a:tr>
            </a:tbl>
          </a:graphicData>
        </a:graphic>
      </p:graphicFrame>
      <p:pic>
        <p:nvPicPr>
          <p:cNvPr id="3" name="図 2" descr="図形, 矢印&#10;&#10;自動的に生成された説明">
            <a:extLst>
              <a:ext uri="{FF2B5EF4-FFF2-40B4-BE49-F238E27FC236}">
                <a16:creationId xmlns:a16="http://schemas.microsoft.com/office/drawing/2014/main" id="{D12675DF-888C-4160-8D06-D771EEC1DB9B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3156" t="29200" r="26173" b="2144"/>
          <a:stretch/>
        </p:blipFill>
        <p:spPr>
          <a:xfrm rot="5400000">
            <a:off x="2868925" y="-2465510"/>
            <a:ext cx="1466643" cy="690932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41050986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正方形/長方形 6">
            <a:extLst>
              <a:ext uri="{FF2B5EF4-FFF2-40B4-BE49-F238E27FC236}">
                <a16:creationId xmlns:a16="http://schemas.microsoft.com/office/drawing/2014/main" id="{56711D9A-4FF0-4BEB-AB25-005408295121}"/>
              </a:ext>
            </a:extLst>
          </p:cNvPr>
          <p:cNvSpPr/>
          <p:nvPr/>
        </p:nvSpPr>
        <p:spPr>
          <a:xfrm>
            <a:off x="0" y="-51945"/>
            <a:ext cx="5909481" cy="954107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r>
              <a:rPr lang="ja-JP" altLang="en-US" sz="1400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トレーニングシート　⑩角ペン　カタカナ　</a:t>
            </a:r>
            <a:r>
              <a:rPr lang="en-US" altLang="ja-JP" sz="1400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9</a:t>
            </a:r>
          </a:p>
          <a:p>
            <a:r>
              <a:rPr lang="en-US" altLang="ja-JP" sz="1400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 </a:t>
            </a:r>
          </a:p>
          <a:p>
            <a:endParaRPr lang="en-US" altLang="ja-JP" sz="1400" dirty="0">
              <a:ln w="0"/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</a:endParaRPr>
          </a:p>
          <a:p>
            <a:endParaRPr lang="ja-JP" altLang="en-US" sz="1400" dirty="0">
              <a:ln w="0"/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</a:endParaRPr>
          </a:p>
        </p:txBody>
      </p:sp>
      <p:graphicFrame>
        <p:nvGraphicFramePr>
          <p:cNvPr id="9" name="表 8">
            <a:extLst>
              <a:ext uri="{FF2B5EF4-FFF2-40B4-BE49-F238E27FC236}">
                <a16:creationId xmlns:a16="http://schemas.microsoft.com/office/drawing/2014/main" id="{596E3502-63A8-4D23-83CD-CA701457CE8A}"/>
              </a:ext>
            </a:extLst>
          </p:cNvPr>
          <p:cNvGraphicFramePr>
            <a:graphicFrameLocks noGrp="1"/>
          </p:cNvGraphicFramePr>
          <p:nvPr/>
        </p:nvGraphicFramePr>
        <p:xfrm>
          <a:off x="147584" y="255832"/>
          <a:ext cx="9610832" cy="6469044"/>
        </p:xfrm>
        <a:graphic>
          <a:graphicData uri="http://schemas.openxmlformats.org/drawingml/2006/table">
            <a:tbl>
              <a:tblPr/>
              <a:tblGrid>
                <a:gridCol w="343244">
                  <a:extLst>
                    <a:ext uri="{9D8B030D-6E8A-4147-A177-3AD203B41FA5}">
                      <a16:colId xmlns:a16="http://schemas.microsoft.com/office/drawing/2014/main" val="382278033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88030089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95051987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654075076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111423730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45651072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53023163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590415736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343931554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94331993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401451848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03352919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28118718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24206181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14999854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521634266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99387655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72964637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889380771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34168530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35693301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62048914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544585031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888577717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266078177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614022607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3207027094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214118716"/>
                    </a:ext>
                  </a:extLst>
                </a:gridCol>
              </a:tblGrid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5634731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2957895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80573128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76650745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30655601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2904311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2358532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4316540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97607125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55187289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20663049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55800874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1479110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8586920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36601867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96552898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3799488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41702217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95480618"/>
                  </a:ext>
                </a:extLst>
              </a:tr>
            </a:tbl>
          </a:graphicData>
        </a:graphic>
      </p:graphicFrame>
      <p:pic>
        <p:nvPicPr>
          <p:cNvPr id="3" name="図 2" descr="図形, 矢印&#10;&#10;自動的に生成された説明">
            <a:extLst>
              <a:ext uri="{FF2B5EF4-FFF2-40B4-BE49-F238E27FC236}">
                <a16:creationId xmlns:a16="http://schemas.microsoft.com/office/drawing/2014/main" id="{D12675DF-888C-4160-8D06-D771EEC1DB9B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6983" t="29094" r="2346" b="2250"/>
          <a:stretch/>
        </p:blipFill>
        <p:spPr>
          <a:xfrm rot="5400000">
            <a:off x="2868925" y="-2465510"/>
            <a:ext cx="1466643" cy="6909327"/>
          </a:xfrm>
          <a:prstGeom prst="rect">
            <a:avLst/>
          </a:prstGeom>
        </p:spPr>
      </p:pic>
      <p:pic>
        <p:nvPicPr>
          <p:cNvPr id="5" name="図 4" descr="抽象, らくがき が含まれている画像&#10;&#10;自動的に生成された説明">
            <a:extLst>
              <a:ext uri="{FF2B5EF4-FFF2-40B4-BE49-F238E27FC236}">
                <a16:creationId xmlns:a16="http://schemas.microsoft.com/office/drawing/2014/main" id="{3FBCE967-7315-4A7D-AD98-08937241BCBF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248" t="56486" r="74080" b="1188"/>
          <a:stretch/>
        </p:blipFill>
        <p:spPr>
          <a:xfrm rot="5400000">
            <a:off x="6944824" y="-1161862"/>
            <a:ext cx="1466642" cy="425950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18840596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正方形/長方形 6">
            <a:extLst>
              <a:ext uri="{FF2B5EF4-FFF2-40B4-BE49-F238E27FC236}">
                <a16:creationId xmlns:a16="http://schemas.microsoft.com/office/drawing/2014/main" id="{56711D9A-4FF0-4BEB-AB25-005408295121}"/>
              </a:ext>
            </a:extLst>
          </p:cNvPr>
          <p:cNvSpPr/>
          <p:nvPr/>
        </p:nvSpPr>
        <p:spPr>
          <a:xfrm>
            <a:off x="0" y="-51945"/>
            <a:ext cx="5909481" cy="738664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r>
              <a:rPr lang="ja-JP" altLang="en-US" sz="1400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トレーニングシート　⑩角ペン　カタカナ　</a:t>
            </a:r>
            <a:r>
              <a:rPr lang="en-US" altLang="ja-JP" sz="1400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10</a:t>
            </a:r>
          </a:p>
          <a:p>
            <a:endParaRPr lang="en-US" altLang="ja-JP" sz="1400" dirty="0">
              <a:ln w="0"/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</a:endParaRPr>
          </a:p>
          <a:p>
            <a:endParaRPr lang="ja-JP" altLang="en-US" sz="1400" dirty="0">
              <a:ln w="0"/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</a:endParaRPr>
          </a:p>
        </p:txBody>
      </p:sp>
      <p:graphicFrame>
        <p:nvGraphicFramePr>
          <p:cNvPr id="9" name="表 8">
            <a:extLst>
              <a:ext uri="{FF2B5EF4-FFF2-40B4-BE49-F238E27FC236}">
                <a16:creationId xmlns:a16="http://schemas.microsoft.com/office/drawing/2014/main" id="{596E3502-63A8-4D23-83CD-CA701457CE8A}"/>
              </a:ext>
            </a:extLst>
          </p:cNvPr>
          <p:cNvGraphicFramePr>
            <a:graphicFrameLocks noGrp="1"/>
          </p:cNvGraphicFramePr>
          <p:nvPr/>
        </p:nvGraphicFramePr>
        <p:xfrm>
          <a:off x="147584" y="255832"/>
          <a:ext cx="9610832" cy="6469044"/>
        </p:xfrm>
        <a:graphic>
          <a:graphicData uri="http://schemas.openxmlformats.org/drawingml/2006/table">
            <a:tbl>
              <a:tblPr/>
              <a:tblGrid>
                <a:gridCol w="343244">
                  <a:extLst>
                    <a:ext uri="{9D8B030D-6E8A-4147-A177-3AD203B41FA5}">
                      <a16:colId xmlns:a16="http://schemas.microsoft.com/office/drawing/2014/main" val="382278033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88030089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95051987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654075076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111423730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45651072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53023163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590415736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343931554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94331993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401451848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03352919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28118718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24206181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14999854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521634266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99387655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72964637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889380771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34168530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35693301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62048914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544585031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888577717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266078177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614022607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3207027094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214118716"/>
                    </a:ext>
                  </a:extLst>
                </a:gridCol>
              </a:tblGrid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5634731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2957895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80573128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76650745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30655601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2904311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2358532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4316540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97607125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55187289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20663049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55800874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1479110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8586920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36601867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96552898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3799488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41702217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95480618"/>
                  </a:ext>
                </a:extLst>
              </a:tr>
            </a:tbl>
          </a:graphicData>
        </a:graphic>
      </p:graphicFrame>
      <p:pic>
        <p:nvPicPr>
          <p:cNvPr id="4" name="図 3" descr="図形, 矢印&#10;&#10;自動的に生成された説明">
            <a:extLst>
              <a:ext uri="{FF2B5EF4-FFF2-40B4-BE49-F238E27FC236}">
                <a16:creationId xmlns:a16="http://schemas.microsoft.com/office/drawing/2014/main" id="{347968B7-5BAE-4A14-BAF7-3F6776107A9C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2309" t="29663" r="26359" b="1809"/>
          <a:stretch/>
        </p:blipFill>
        <p:spPr>
          <a:xfrm rot="5400000">
            <a:off x="2818433" y="-2500082"/>
            <a:ext cx="1519806" cy="692530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30385272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正方形/長方形 6">
            <a:extLst>
              <a:ext uri="{FF2B5EF4-FFF2-40B4-BE49-F238E27FC236}">
                <a16:creationId xmlns:a16="http://schemas.microsoft.com/office/drawing/2014/main" id="{56711D9A-4FF0-4BEB-AB25-005408295121}"/>
              </a:ext>
            </a:extLst>
          </p:cNvPr>
          <p:cNvSpPr/>
          <p:nvPr/>
        </p:nvSpPr>
        <p:spPr>
          <a:xfrm>
            <a:off x="0" y="-51945"/>
            <a:ext cx="5909481" cy="307777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r>
              <a:rPr lang="ja-JP" altLang="en-US" sz="1400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トレーニングシート　⑩角ペン　カタカナ　</a:t>
            </a:r>
            <a:r>
              <a:rPr lang="en-US" altLang="ja-JP" sz="1400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11</a:t>
            </a:r>
            <a:endParaRPr lang="ja-JP" altLang="en-US" sz="1400" dirty="0">
              <a:ln w="0"/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</a:endParaRPr>
          </a:p>
        </p:txBody>
      </p:sp>
      <p:graphicFrame>
        <p:nvGraphicFramePr>
          <p:cNvPr id="9" name="表 8">
            <a:extLst>
              <a:ext uri="{FF2B5EF4-FFF2-40B4-BE49-F238E27FC236}">
                <a16:creationId xmlns:a16="http://schemas.microsoft.com/office/drawing/2014/main" id="{596E3502-63A8-4D23-83CD-CA701457CE8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580168"/>
              </p:ext>
            </p:extLst>
          </p:nvPr>
        </p:nvGraphicFramePr>
        <p:xfrm>
          <a:off x="147584" y="255832"/>
          <a:ext cx="9610832" cy="6469044"/>
        </p:xfrm>
        <a:graphic>
          <a:graphicData uri="http://schemas.openxmlformats.org/drawingml/2006/table">
            <a:tbl>
              <a:tblPr/>
              <a:tblGrid>
                <a:gridCol w="343244">
                  <a:extLst>
                    <a:ext uri="{9D8B030D-6E8A-4147-A177-3AD203B41FA5}">
                      <a16:colId xmlns:a16="http://schemas.microsoft.com/office/drawing/2014/main" val="382278033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88030089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95051987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654075076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111423730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45651072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53023163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590415736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343931554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94331993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401451848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03352919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28118718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24206181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14999854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521634266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99387655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72964637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889380771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34168530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35693301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62048914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544585031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888577717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266078177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614022607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3207027094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214118716"/>
                    </a:ext>
                  </a:extLst>
                </a:gridCol>
              </a:tblGrid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5634731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2957895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80573128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76650745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30655601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2904311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2358532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4316540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97607125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55187289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20663049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55800874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1479110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8586920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36601867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96552898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3799488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41702217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95480618"/>
                  </a:ext>
                </a:extLst>
              </a:tr>
            </a:tbl>
          </a:graphicData>
        </a:graphic>
      </p:graphicFrame>
      <p:pic>
        <p:nvPicPr>
          <p:cNvPr id="3" name="図 2" descr="抽象, らくがき が含まれている画像&#10;&#10;自動的に生成された説明">
            <a:extLst>
              <a:ext uri="{FF2B5EF4-FFF2-40B4-BE49-F238E27FC236}">
                <a16:creationId xmlns:a16="http://schemas.microsoft.com/office/drawing/2014/main" id="{EBB6BC00-6CB0-4CE0-9090-5B138764A1B5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558" t="70595" r="48351" b="1963"/>
          <a:stretch/>
        </p:blipFill>
        <p:spPr>
          <a:xfrm rot="5400000">
            <a:off x="708762" y="-358512"/>
            <a:ext cx="1636766" cy="2759123"/>
          </a:xfrm>
          <a:prstGeom prst="rect">
            <a:avLst/>
          </a:prstGeom>
        </p:spPr>
      </p:pic>
      <p:pic>
        <p:nvPicPr>
          <p:cNvPr id="8" name="図 7" descr="抽象, らくがき が含まれている画像&#10;&#10;自動的に生成された説明">
            <a:extLst>
              <a:ext uri="{FF2B5EF4-FFF2-40B4-BE49-F238E27FC236}">
                <a16:creationId xmlns:a16="http://schemas.microsoft.com/office/drawing/2014/main" id="{178406B0-FE38-42B7-B1DD-5C45D28B7AE2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2528" t="70284" r="27019" b="2274"/>
          <a:stretch/>
        </p:blipFill>
        <p:spPr>
          <a:xfrm rot="5400000">
            <a:off x="3566915" y="-452041"/>
            <a:ext cx="1449708" cy="2759123"/>
          </a:xfrm>
          <a:prstGeom prst="rect">
            <a:avLst/>
          </a:prstGeom>
        </p:spPr>
      </p:pic>
      <p:pic>
        <p:nvPicPr>
          <p:cNvPr id="10" name="図 9" descr="抽象, らくがき が含まれている画像&#10;&#10;自動的に生成された説明">
            <a:extLst>
              <a:ext uri="{FF2B5EF4-FFF2-40B4-BE49-F238E27FC236}">
                <a16:creationId xmlns:a16="http://schemas.microsoft.com/office/drawing/2014/main" id="{CC6B2327-40D7-4FB9-A94A-2DF9EEBF9DF6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7201" t="70496" r="2346" b="2062"/>
          <a:stretch/>
        </p:blipFill>
        <p:spPr>
          <a:xfrm rot="5400000">
            <a:off x="7654001" y="-398875"/>
            <a:ext cx="1449708" cy="2759123"/>
          </a:xfrm>
          <a:prstGeom prst="rect">
            <a:avLst/>
          </a:prstGeom>
        </p:spPr>
      </p:pic>
      <p:sp>
        <p:nvSpPr>
          <p:cNvPr id="12" name="吹き出し: 四角形 11">
            <a:extLst>
              <a:ext uri="{FF2B5EF4-FFF2-40B4-BE49-F238E27FC236}">
                <a16:creationId xmlns:a16="http://schemas.microsoft.com/office/drawing/2014/main" id="{A1C69445-7690-401B-B84B-EE466EAA5DFB}"/>
              </a:ext>
            </a:extLst>
          </p:cNvPr>
          <p:cNvSpPr/>
          <p:nvPr/>
        </p:nvSpPr>
        <p:spPr>
          <a:xfrm>
            <a:off x="5668580" y="2115605"/>
            <a:ext cx="1327962" cy="1648321"/>
          </a:xfrm>
          <a:prstGeom prst="wedgeRectCallout">
            <a:avLst>
              <a:gd name="adj1" fmla="val -60675"/>
              <a:gd name="adj2" fmla="val -88230"/>
            </a:avLst>
          </a:prstGeom>
          <a:noFill/>
          <a:ln w="3492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kumimoji="1" lang="ja-JP" altLang="en-US" sz="1200" dirty="0">
                <a:solidFill>
                  <a:schemeClr val="accent5">
                    <a:lumMod val="75000"/>
                  </a:schemeClr>
                </a:solidFill>
              </a:rPr>
              <a:t>「ツ」と「シ」、「ソ」と「ン」も似ていますが「ツ」と「ソ」は三角が下向き</a:t>
            </a:r>
            <a:endParaRPr kumimoji="1" lang="en-US" altLang="ja-JP" sz="1200" dirty="0">
              <a:solidFill>
                <a:schemeClr val="accent5">
                  <a:lumMod val="75000"/>
                </a:schemeClr>
              </a:solidFill>
            </a:endParaRPr>
          </a:p>
          <a:p>
            <a:r>
              <a:rPr kumimoji="1" lang="ja-JP" altLang="en-US" sz="1200" dirty="0">
                <a:solidFill>
                  <a:schemeClr val="accent5">
                    <a:lumMod val="75000"/>
                  </a:schemeClr>
                </a:solidFill>
              </a:rPr>
              <a:t>「シ」と「ン」は三角が右向きです。</a:t>
            </a:r>
            <a:endParaRPr kumimoji="1" lang="en-US" altLang="ja-JP" sz="1200" dirty="0">
              <a:solidFill>
                <a:schemeClr val="accent5">
                  <a:lumMod val="75000"/>
                </a:schemeClr>
              </a:solidFill>
            </a:endParaRPr>
          </a:p>
        </p:txBody>
      </p:sp>
      <p:sp>
        <p:nvSpPr>
          <p:cNvPr id="13" name="吹き出し: 四角形 12">
            <a:extLst>
              <a:ext uri="{FF2B5EF4-FFF2-40B4-BE49-F238E27FC236}">
                <a16:creationId xmlns:a16="http://schemas.microsoft.com/office/drawing/2014/main" id="{ED7442BB-2EC2-466E-9596-E5CA6AF248C7}"/>
              </a:ext>
            </a:extLst>
          </p:cNvPr>
          <p:cNvSpPr/>
          <p:nvPr/>
        </p:nvSpPr>
        <p:spPr>
          <a:xfrm>
            <a:off x="5668580" y="563609"/>
            <a:ext cx="1327962" cy="935581"/>
          </a:xfrm>
          <a:prstGeom prst="wedgeRectCallout">
            <a:avLst>
              <a:gd name="adj1" fmla="val 50618"/>
              <a:gd name="adj2" fmla="val -66411"/>
            </a:avLst>
          </a:prstGeom>
          <a:noFill/>
          <a:ln w="3492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kumimoji="1" lang="ja-JP" altLang="en-US" sz="1200" dirty="0">
                <a:solidFill>
                  <a:schemeClr val="accent5">
                    <a:lumMod val="75000"/>
                  </a:schemeClr>
                </a:solidFill>
              </a:rPr>
              <a:t>「ク」と「ワ」は似ているので違いをはっきりとさせます。</a:t>
            </a:r>
          </a:p>
        </p:txBody>
      </p:sp>
    </p:spTree>
    <p:extLst>
      <p:ext uri="{BB962C8B-B14F-4D97-AF65-F5344CB8AC3E}">
        <p14:creationId xmlns:p14="http://schemas.microsoft.com/office/powerpoint/2010/main" val="3784468150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正方形/長方形 6">
            <a:extLst>
              <a:ext uri="{FF2B5EF4-FFF2-40B4-BE49-F238E27FC236}">
                <a16:creationId xmlns:a16="http://schemas.microsoft.com/office/drawing/2014/main" id="{56711D9A-4FF0-4BEB-AB25-005408295121}"/>
              </a:ext>
            </a:extLst>
          </p:cNvPr>
          <p:cNvSpPr/>
          <p:nvPr/>
        </p:nvSpPr>
        <p:spPr>
          <a:xfrm>
            <a:off x="0" y="-51945"/>
            <a:ext cx="5909481" cy="307777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r>
              <a:rPr lang="ja-JP" altLang="en-US" sz="1400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トレーニングシート　⑩角ペン　カタカナ　</a:t>
            </a:r>
            <a:r>
              <a:rPr lang="en-US" altLang="ja-JP" sz="1400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12</a:t>
            </a:r>
          </a:p>
        </p:txBody>
      </p:sp>
      <p:graphicFrame>
        <p:nvGraphicFramePr>
          <p:cNvPr id="9" name="表 8">
            <a:extLst>
              <a:ext uri="{FF2B5EF4-FFF2-40B4-BE49-F238E27FC236}">
                <a16:creationId xmlns:a16="http://schemas.microsoft.com/office/drawing/2014/main" id="{596E3502-63A8-4D23-83CD-CA701457CE8A}"/>
              </a:ext>
            </a:extLst>
          </p:cNvPr>
          <p:cNvGraphicFramePr>
            <a:graphicFrameLocks noGrp="1"/>
          </p:cNvGraphicFramePr>
          <p:nvPr/>
        </p:nvGraphicFramePr>
        <p:xfrm>
          <a:off x="147584" y="255832"/>
          <a:ext cx="9610832" cy="6469044"/>
        </p:xfrm>
        <a:graphic>
          <a:graphicData uri="http://schemas.openxmlformats.org/drawingml/2006/table">
            <a:tbl>
              <a:tblPr/>
              <a:tblGrid>
                <a:gridCol w="343244">
                  <a:extLst>
                    <a:ext uri="{9D8B030D-6E8A-4147-A177-3AD203B41FA5}">
                      <a16:colId xmlns:a16="http://schemas.microsoft.com/office/drawing/2014/main" val="382278033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88030089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95051987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654075076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111423730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45651072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53023163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590415736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343931554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94331993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401451848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03352919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28118718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24206181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14999854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521634266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99387655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72964637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889380771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34168530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35693301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62048914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544585031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888577717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266078177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614022607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3207027094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214118716"/>
                    </a:ext>
                  </a:extLst>
                </a:gridCol>
              </a:tblGrid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5634731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2957895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80573128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76650745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30655601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2904311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2358532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4316540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97607125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55187289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20663049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55800874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1479110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8586920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36601867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96552898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3799488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41702217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95480618"/>
                  </a:ext>
                </a:extLst>
              </a:tr>
            </a:tbl>
          </a:graphicData>
        </a:graphic>
      </p:graphicFrame>
      <p:pic>
        <p:nvPicPr>
          <p:cNvPr id="3" name="図 2" descr="抽象, らくがき が含まれている画像&#10;&#10;自動的に生成された説明">
            <a:extLst>
              <a:ext uri="{FF2B5EF4-FFF2-40B4-BE49-F238E27FC236}">
                <a16:creationId xmlns:a16="http://schemas.microsoft.com/office/drawing/2014/main" id="{EBB6BC00-6CB0-4CE0-9090-5B138764A1B5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2741" t="2068" r="2609" b="42739"/>
          <a:stretch/>
        </p:blipFill>
        <p:spPr>
          <a:xfrm rot="5400000">
            <a:off x="1318981" y="-968730"/>
            <a:ext cx="3166144" cy="5551470"/>
          </a:xfrm>
          <a:prstGeom prst="rect">
            <a:avLst/>
          </a:prstGeom>
        </p:spPr>
      </p:pic>
      <p:pic>
        <p:nvPicPr>
          <p:cNvPr id="5" name="図 4" descr="抽象, らくがき が含まれている画像&#10;&#10;自動的に生成された説明">
            <a:extLst>
              <a:ext uri="{FF2B5EF4-FFF2-40B4-BE49-F238E27FC236}">
                <a16:creationId xmlns:a16="http://schemas.microsoft.com/office/drawing/2014/main" id="{925963F6-27FB-48E5-8DD3-7B0205A511F2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899" t="2409" r="50977" b="56246"/>
          <a:stretch/>
        </p:blipFill>
        <p:spPr>
          <a:xfrm rot="5400000">
            <a:off x="616378" y="3088231"/>
            <a:ext cx="3199750" cy="4158604"/>
          </a:xfrm>
          <a:prstGeom prst="rect">
            <a:avLst/>
          </a:prstGeom>
        </p:spPr>
      </p:pic>
      <p:sp>
        <p:nvSpPr>
          <p:cNvPr id="2" name="吹き出し: 四角形 1">
            <a:extLst>
              <a:ext uri="{FF2B5EF4-FFF2-40B4-BE49-F238E27FC236}">
                <a16:creationId xmlns:a16="http://schemas.microsoft.com/office/drawing/2014/main" id="{B7DD315B-BEEE-4905-8583-869052FD1ACD}"/>
              </a:ext>
            </a:extLst>
          </p:cNvPr>
          <p:cNvSpPr/>
          <p:nvPr/>
        </p:nvSpPr>
        <p:spPr>
          <a:xfrm>
            <a:off x="5909481" y="287731"/>
            <a:ext cx="3521598" cy="1349683"/>
          </a:xfrm>
          <a:prstGeom prst="wedgeRectCallout">
            <a:avLst>
              <a:gd name="adj1" fmla="val -76689"/>
              <a:gd name="adj2" fmla="val -39123"/>
            </a:avLst>
          </a:prstGeom>
          <a:noFill/>
          <a:ln w="3492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kumimoji="1" lang="ja-JP" altLang="en-US" dirty="0">
                <a:solidFill>
                  <a:schemeClr val="accent5">
                    <a:lumMod val="75000"/>
                  </a:schemeClr>
                </a:solidFill>
              </a:rPr>
              <a:t>手書き</a:t>
            </a:r>
            <a:r>
              <a:rPr kumimoji="1" lang="en-US" altLang="ja-JP" dirty="0">
                <a:solidFill>
                  <a:schemeClr val="accent5">
                    <a:lumMod val="75000"/>
                  </a:schemeClr>
                </a:solidFill>
              </a:rPr>
              <a:t>POP</a:t>
            </a:r>
            <a:r>
              <a:rPr kumimoji="1" lang="ja-JP" altLang="en-US" dirty="0">
                <a:solidFill>
                  <a:schemeClr val="accent5">
                    <a:lumMod val="75000"/>
                  </a:schemeClr>
                </a:solidFill>
              </a:rPr>
              <a:t>は字ではなく絵です。</a:t>
            </a:r>
            <a:endParaRPr kumimoji="1" lang="en-US" altLang="ja-JP" dirty="0">
              <a:solidFill>
                <a:schemeClr val="accent5">
                  <a:lumMod val="75000"/>
                </a:schemeClr>
              </a:solidFill>
            </a:endParaRPr>
          </a:p>
          <a:p>
            <a:r>
              <a:rPr kumimoji="1" lang="ja-JP" altLang="en-US" dirty="0">
                <a:solidFill>
                  <a:schemeClr val="accent5">
                    <a:lumMod val="75000"/>
                  </a:schemeClr>
                </a:solidFill>
              </a:rPr>
              <a:t>字の端や繋ぎ目を細いペンで修正します。見栄えがグンと良くなります。</a:t>
            </a:r>
          </a:p>
        </p:txBody>
      </p:sp>
      <p:sp>
        <p:nvSpPr>
          <p:cNvPr id="11" name="吹き出し: 四角形 10">
            <a:extLst>
              <a:ext uri="{FF2B5EF4-FFF2-40B4-BE49-F238E27FC236}">
                <a16:creationId xmlns:a16="http://schemas.microsoft.com/office/drawing/2014/main" id="{75B7450A-C4D1-4914-BBBA-FB5EE4886324}"/>
              </a:ext>
            </a:extLst>
          </p:cNvPr>
          <p:cNvSpPr/>
          <p:nvPr/>
        </p:nvSpPr>
        <p:spPr>
          <a:xfrm>
            <a:off x="5987453" y="3693694"/>
            <a:ext cx="3521598" cy="1349683"/>
          </a:xfrm>
          <a:prstGeom prst="wedgeRectCallout">
            <a:avLst>
              <a:gd name="adj1" fmla="val -99031"/>
              <a:gd name="adj2" fmla="val -49364"/>
            </a:avLst>
          </a:prstGeom>
          <a:noFill/>
          <a:ln w="3492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kumimoji="1" lang="ja-JP" altLang="en-US" dirty="0">
                <a:solidFill>
                  <a:schemeClr val="accent5">
                    <a:lumMod val="75000"/>
                  </a:schemeClr>
                </a:solidFill>
              </a:rPr>
              <a:t>濁点、半濁点を同じ太さで書くとバランスが悪いので、ペン先のエッジの細い部分や他の細い丸ペンで書きます。</a:t>
            </a:r>
          </a:p>
        </p:txBody>
      </p:sp>
    </p:spTree>
    <p:extLst>
      <p:ext uri="{BB962C8B-B14F-4D97-AF65-F5344CB8AC3E}">
        <p14:creationId xmlns:p14="http://schemas.microsoft.com/office/powerpoint/2010/main" val="4236837568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正方形/長方形 6">
            <a:extLst>
              <a:ext uri="{FF2B5EF4-FFF2-40B4-BE49-F238E27FC236}">
                <a16:creationId xmlns:a16="http://schemas.microsoft.com/office/drawing/2014/main" id="{56711D9A-4FF0-4BEB-AB25-005408295121}"/>
              </a:ext>
            </a:extLst>
          </p:cNvPr>
          <p:cNvSpPr/>
          <p:nvPr/>
        </p:nvSpPr>
        <p:spPr>
          <a:xfrm>
            <a:off x="0" y="-51945"/>
            <a:ext cx="5909481" cy="307777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r>
              <a:rPr lang="ja-JP" altLang="en-US" sz="1400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トレーニングシート　⑪角ペン　アルファベット　大文字　１</a:t>
            </a:r>
          </a:p>
        </p:txBody>
      </p:sp>
      <p:graphicFrame>
        <p:nvGraphicFramePr>
          <p:cNvPr id="9" name="表 8">
            <a:extLst>
              <a:ext uri="{FF2B5EF4-FFF2-40B4-BE49-F238E27FC236}">
                <a16:creationId xmlns:a16="http://schemas.microsoft.com/office/drawing/2014/main" id="{596E3502-63A8-4D23-83CD-CA701457CE8A}"/>
              </a:ext>
            </a:extLst>
          </p:cNvPr>
          <p:cNvGraphicFramePr>
            <a:graphicFrameLocks noGrp="1"/>
          </p:cNvGraphicFramePr>
          <p:nvPr/>
        </p:nvGraphicFramePr>
        <p:xfrm>
          <a:off x="147584" y="255832"/>
          <a:ext cx="9610832" cy="6469044"/>
        </p:xfrm>
        <a:graphic>
          <a:graphicData uri="http://schemas.openxmlformats.org/drawingml/2006/table">
            <a:tbl>
              <a:tblPr/>
              <a:tblGrid>
                <a:gridCol w="343244">
                  <a:extLst>
                    <a:ext uri="{9D8B030D-6E8A-4147-A177-3AD203B41FA5}">
                      <a16:colId xmlns:a16="http://schemas.microsoft.com/office/drawing/2014/main" val="382278033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88030089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95051987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654075076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111423730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45651072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53023163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590415736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343931554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94331993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401451848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03352919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28118718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24206181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14999854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521634266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99387655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72964637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889380771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34168530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35693301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62048914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544585031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888577717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266078177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614022607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3207027094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214118716"/>
                    </a:ext>
                  </a:extLst>
                </a:gridCol>
              </a:tblGrid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5634731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2957895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80573128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76650745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30655601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2904311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2358532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4316540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97607125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55187289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20663049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55800874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1479110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8586920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36601867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96552898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3799488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41702217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95480618"/>
                  </a:ext>
                </a:extLst>
              </a:tr>
            </a:tbl>
          </a:graphicData>
        </a:graphic>
      </p:graphicFrame>
      <p:pic>
        <p:nvPicPr>
          <p:cNvPr id="3" name="図 2" descr="テキスト が含まれている画像&#10;&#10;自動的に生成された説明">
            <a:extLst>
              <a:ext uri="{FF2B5EF4-FFF2-40B4-BE49-F238E27FC236}">
                <a16:creationId xmlns:a16="http://schemas.microsoft.com/office/drawing/2014/main" id="{D43DB002-A5F4-4C82-B219-378B4A91F1EA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807" t="2222" r="74301" b="1500"/>
          <a:stretch/>
        </p:blipFill>
        <p:spPr>
          <a:xfrm rot="5400000">
            <a:off x="4213569" y="-3895216"/>
            <a:ext cx="1487909" cy="972620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89992852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正方形/長方形 6">
            <a:extLst>
              <a:ext uri="{FF2B5EF4-FFF2-40B4-BE49-F238E27FC236}">
                <a16:creationId xmlns:a16="http://schemas.microsoft.com/office/drawing/2014/main" id="{56711D9A-4FF0-4BEB-AB25-005408295121}"/>
              </a:ext>
            </a:extLst>
          </p:cNvPr>
          <p:cNvSpPr/>
          <p:nvPr/>
        </p:nvSpPr>
        <p:spPr>
          <a:xfrm>
            <a:off x="0" y="-51945"/>
            <a:ext cx="5909481" cy="307777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r>
              <a:rPr lang="ja-JP" altLang="en-US" sz="1400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トレーニングシート　⑪角ペン　アルファベット　大文字　</a:t>
            </a:r>
            <a:r>
              <a:rPr lang="en-US" altLang="ja-JP" sz="1400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2</a:t>
            </a:r>
            <a:endParaRPr lang="ja-JP" altLang="en-US" sz="1400" dirty="0">
              <a:ln w="0"/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</a:endParaRPr>
          </a:p>
        </p:txBody>
      </p:sp>
      <p:graphicFrame>
        <p:nvGraphicFramePr>
          <p:cNvPr id="9" name="表 8">
            <a:extLst>
              <a:ext uri="{FF2B5EF4-FFF2-40B4-BE49-F238E27FC236}">
                <a16:creationId xmlns:a16="http://schemas.microsoft.com/office/drawing/2014/main" id="{596E3502-63A8-4D23-83CD-CA701457CE8A}"/>
              </a:ext>
            </a:extLst>
          </p:cNvPr>
          <p:cNvGraphicFramePr>
            <a:graphicFrameLocks noGrp="1"/>
          </p:cNvGraphicFramePr>
          <p:nvPr/>
        </p:nvGraphicFramePr>
        <p:xfrm>
          <a:off x="147584" y="255832"/>
          <a:ext cx="9610832" cy="6469044"/>
        </p:xfrm>
        <a:graphic>
          <a:graphicData uri="http://schemas.openxmlformats.org/drawingml/2006/table">
            <a:tbl>
              <a:tblPr/>
              <a:tblGrid>
                <a:gridCol w="343244">
                  <a:extLst>
                    <a:ext uri="{9D8B030D-6E8A-4147-A177-3AD203B41FA5}">
                      <a16:colId xmlns:a16="http://schemas.microsoft.com/office/drawing/2014/main" val="382278033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88030089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95051987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654075076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111423730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45651072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53023163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590415736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343931554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94331993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401451848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03352919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28118718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24206181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14999854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521634266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99387655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72964637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889380771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34168530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35693301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62048914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544585031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888577717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266078177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614022607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3207027094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214118716"/>
                    </a:ext>
                  </a:extLst>
                </a:gridCol>
              </a:tblGrid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5634731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2957895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80573128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76650745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30655601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2904311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2358532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4316540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97607125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55187289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20663049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55800874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1479110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8586920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36601867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96552898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3799488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41702217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95480618"/>
                  </a:ext>
                </a:extLst>
              </a:tr>
            </a:tbl>
          </a:graphicData>
        </a:graphic>
      </p:graphicFrame>
      <p:pic>
        <p:nvPicPr>
          <p:cNvPr id="3" name="図 2" descr="テキスト が含まれている画像&#10;&#10;自動的に生成された説明">
            <a:extLst>
              <a:ext uri="{FF2B5EF4-FFF2-40B4-BE49-F238E27FC236}">
                <a16:creationId xmlns:a16="http://schemas.microsoft.com/office/drawing/2014/main" id="{D43DB002-A5F4-4C82-B219-378B4A91F1EA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694" t="1816" r="50414" b="1906"/>
          <a:stretch/>
        </p:blipFill>
        <p:spPr>
          <a:xfrm rot="5400000">
            <a:off x="4224202" y="-3831418"/>
            <a:ext cx="1487909" cy="972620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63004925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正方形/長方形 6">
            <a:extLst>
              <a:ext uri="{FF2B5EF4-FFF2-40B4-BE49-F238E27FC236}">
                <a16:creationId xmlns:a16="http://schemas.microsoft.com/office/drawing/2014/main" id="{56711D9A-4FF0-4BEB-AB25-005408295121}"/>
              </a:ext>
            </a:extLst>
          </p:cNvPr>
          <p:cNvSpPr/>
          <p:nvPr/>
        </p:nvSpPr>
        <p:spPr>
          <a:xfrm>
            <a:off x="0" y="-51945"/>
            <a:ext cx="5909481" cy="307777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r>
              <a:rPr lang="ja-JP" altLang="en-US" sz="1400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トレーニングシート　⑪角ペン　アルファベット　大文字　</a:t>
            </a:r>
            <a:r>
              <a:rPr lang="en-US" altLang="ja-JP" sz="1400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3</a:t>
            </a:r>
            <a:endParaRPr lang="ja-JP" altLang="en-US" sz="1400" dirty="0">
              <a:ln w="0"/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</a:endParaRPr>
          </a:p>
        </p:txBody>
      </p:sp>
      <p:graphicFrame>
        <p:nvGraphicFramePr>
          <p:cNvPr id="9" name="表 8">
            <a:extLst>
              <a:ext uri="{FF2B5EF4-FFF2-40B4-BE49-F238E27FC236}">
                <a16:creationId xmlns:a16="http://schemas.microsoft.com/office/drawing/2014/main" id="{596E3502-63A8-4D23-83CD-CA701457CE8A}"/>
              </a:ext>
            </a:extLst>
          </p:cNvPr>
          <p:cNvGraphicFramePr>
            <a:graphicFrameLocks noGrp="1"/>
          </p:cNvGraphicFramePr>
          <p:nvPr/>
        </p:nvGraphicFramePr>
        <p:xfrm>
          <a:off x="147584" y="255832"/>
          <a:ext cx="9610832" cy="6469044"/>
        </p:xfrm>
        <a:graphic>
          <a:graphicData uri="http://schemas.openxmlformats.org/drawingml/2006/table">
            <a:tbl>
              <a:tblPr/>
              <a:tblGrid>
                <a:gridCol w="343244">
                  <a:extLst>
                    <a:ext uri="{9D8B030D-6E8A-4147-A177-3AD203B41FA5}">
                      <a16:colId xmlns:a16="http://schemas.microsoft.com/office/drawing/2014/main" val="382278033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88030089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95051987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654075076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111423730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45651072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53023163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590415736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343931554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94331993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401451848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03352919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28118718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24206181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14999854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521634266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99387655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72964637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889380771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34168530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35693301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62048914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544585031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888577717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266078177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614022607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3207027094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214118716"/>
                    </a:ext>
                  </a:extLst>
                </a:gridCol>
              </a:tblGrid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5634731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2957895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80573128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76650745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30655601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2904311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2358532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4316540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97607125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55187289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20663049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55800874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1479110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8586920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36601867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96552898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3799488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41702217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95480618"/>
                  </a:ext>
                </a:extLst>
              </a:tr>
            </a:tbl>
          </a:graphicData>
        </a:graphic>
      </p:graphicFrame>
      <p:pic>
        <p:nvPicPr>
          <p:cNvPr id="3" name="図 2" descr="テキスト が含まれている画像&#10;&#10;自動的に生成された説明">
            <a:extLst>
              <a:ext uri="{FF2B5EF4-FFF2-40B4-BE49-F238E27FC236}">
                <a16:creationId xmlns:a16="http://schemas.microsoft.com/office/drawing/2014/main" id="{D43DB002-A5F4-4C82-B219-378B4A91F1EA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1869" t="1861" r="27239" b="1861"/>
          <a:stretch/>
        </p:blipFill>
        <p:spPr>
          <a:xfrm rot="5400000">
            <a:off x="4230311" y="-3932861"/>
            <a:ext cx="1487909" cy="972620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95436547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正方形/長方形 6">
            <a:extLst>
              <a:ext uri="{FF2B5EF4-FFF2-40B4-BE49-F238E27FC236}">
                <a16:creationId xmlns:a16="http://schemas.microsoft.com/office/drawing/2014/main" id="{56711D9A-4FF0-4BEB-AB25-005408295121}"/>
              </a:ext>
            </a:extLst>
          </p:cNvPr>
          <p:cNvSpPr/>
          <p:nvPr/>
        </p:nvSpPr>
        <p:spPr>
          <a:xfrm>
            <a:off x="0" y="-51945"/>
            <a:ext cx="5909481" cy="307777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r>
              <a:rPr lang="ja-JP" altLang="en-US" sz="1400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トレーニングシート　⑪角ペン　アルファベット　大文字　</a:t>
            </a:r>
            <a:r>
              <a:rPr lang="en-US" altLang="ja-JP" sz="1400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4</a:t>
            </a:r>
            <a:endParaRPr lang="ja-JP" altLang="en-US" sz="1400" dirty="0">
              <a:ln w="0"/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</a:endParaRPr>
          </a:p>
        </p:txBody>
      </p:sp>
      <p:graphicFrame>
        <p:nvGraphicFramePr>
          <p:cNvPr id="9" name="表 8">
            <a:extLst>
              <a:ext uri="{FF2B5EF4-FFF2-40B4-BE49-F238E27FC236}">
                <a16:creationId xmlns:a16="http://schemas.microsoft.com/office/drawing/2014/main" id="{596E3502-63A8-4D23-83CD-CA701457CE8A}"/>
              </a:ext>
            </a:extLst>
          </p:cNvPr>
          <p:cNvGraphicFramePr>
            <a:graphicFrameLocks noGrp="1"/>
          </p:cNvGraphicFramePr>
          <p:nvPr/>
        </p:nvGraphicFramePr>
        <p:xfrm>
          <a:off x="147584" y="255832"/>
          <a:ext cx="9610832" cy="6469044"/>
        </p:xfrm>
        <a:graphic>
          <a:graphicData uri="http://schemas.openxmlformats.org/drawingml/2006/table">
            <a:tbl>
              <a:tblPr/>
              <a:tblGrid>
                <a:gridCol w="343244">
                  <a:extLst>
                    <a:ext uri="{9D8B030D-6E8A-4147-A177-3AD203B41FA5}">
                      <a16:colId xmlns:a16="http://schemas.microsoft.com/office/drawing/2014/main" val="382278033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88030089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95051987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654075076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111423730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45651072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53023163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590415736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343931554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94331993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401451848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03352919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28118718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24206181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14999854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521634266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99387655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72964637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889380771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34168530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35693301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62048914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544585031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888577717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266078177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614022607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3207027094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214118716"/>
                    </a:ext>
                  </a:extLst>
                </a:gridCol>
              </a:tblGrid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5634731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2957895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80573128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76650745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30655601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2904311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2358532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4316540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97607125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55187289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20663049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55800874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1479110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8586920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36601867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96552898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3799488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41702217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95480618"/>
                  </a:ext>
                </a:extLst>
              </a:tr>
            </a:tbl>
          </a:graphicData>
        </a:graphic>
      </p:graphicFrame>
      <p:pic>
        <p:nvPicPr>
          <p:cNvPr id="3" name="図 2" descr="テキスト が含まれている画像&#10;&#10;自動的に生成された説明">
            <a:extLst>
              <a:ext uri="{FF2B5EF4-FFF2-40B4-BE49-F238E27FC236}">
                <a16:creationId xmlns:a16="http://schemas.microsoft.com/office/drawing/2014/main" id="{D43DB002-A5F4-4C82-B219-378B4A91F1EA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5635" t="1816" r="3473" b="1906"/>
          <a:stretch/>
        </p:blipFill>
        <p:spPr>
          <a:xfrm rot="5400000">
            <a:off x="4224202" y="-3895216"/>
            <a:ext cx="1487909" cy="972620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09729178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正方形/長方形 6">
            <a:extLst>
              <a:ext uri="{FF2B5EF4-FFF2-40B4-BE49-F238E27FC236}">
                <a16:creationId xmlns:a16="http://schemas.microsoft.com/office/drawing/2014/main" id="{56711D9A-4FF0-4BEB-AB25-005408295121}"/>
              </a:ext>
            </a:extLst>
          </p:cNvPr>
          <p:cNvSpPr/>
          <p:nvPr/>
        </p:nvSpPr>
        <p:spPr>
          <a:xfrm>
            <a:off x="0" y="-51945"/>
            <a:ext cx="5909481" cy="307777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r>
              <a:rPr lang="ja-JP" altLang="en-US" sz="1400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トレーニングシート　⑫角ペン　アルファベット　小文字　１</a:t>
            </a:r>
          </a:p>
        </p:txBody>
      </p:sp>
      <p:graphicFrame>
        <p:nvGraphicFramePr>
          <p:cNvPr id="3" name="表 2">
            <a:extLst>
              <a:ext uri="{FF2B5EF4-FFF2-40B4-BE49-F238E27FC236}">
                <a16:creationId xmlns:a16="http://schemas.microsoft.com/office/drawing/2014/main" id="{AC1123CC-940B-4F9B-B891-E1F8A3DD4D0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03721929"/>
              </p:ext>
            </p:extLst>
          </p:nvPr>
        </p:nvGraphicFramePr>
        <p:xfrm>
          <a:off x="639561" y="68240"/>
          <a:ext cx="9421692" cy="6675540"/>
        </p:xfrm>
        <a:graphic>
          <a:graphicData uri="http://schemas.openxmlformats.org/drawingml/2006/table">
            <a:tbl>
              <a:tblPr/>
              <a:tblGrid>
                <a:gridCol w="336489">
                  <a:extLst>
                    <a:ext uri="{9D8B030D-6E8A-4147-A177-3AD203B41FA5}">
                      <a16:colId xmlns:a16="http://schemas.microsoft.com/office/drawing/2014/main" val="1015219472"/>
                    </a:ext>
                  </a:extLst>
                </a:gridCol>
                <a:gridCol w="336489">
                  <a:extLst>
                    <a:ext uri="{9D8B030D-6E8A-4147-A177-3AD203B41FA5}">
                      <a16:colId xmlns:a16="http://schemas.microsoft.com/office/drawing/2014/main" val="1726414889"/>
                    </a:ext>
                  </a:extLst>
                </a:gridCol>
                <a:gridCol w="336489">
                  <a:extLst>
                    <a:ext uri="{9D8B030D-6E8A-4147-A177-3AD203B41FA5}">
                      <a16:colId xmlns:a16="http://schemas.microsoft.com/office/drawing/2014/main" val="3496812389"/>
                    </a:ext>
                  </a:extLst>
                </a:gridCol>
                <a:gridCol w="336489">
                  <a:extLst>
                    <a:ext uri="{9D8B030D-6E8A-4147-A177-3AD203B41FA5}">
                      <a16:colId xmlns:a16="http://schemas.microsoft.com/office/drawing/2014/main" val="709028329"/>
                    </a:ext>
                  </a:extLst>
                </a:gridCol>
                <a:gridCol w="336489">
                  <a:extLst>
                    <a:ext uri="{9D8B030D-6E8A-4147-A177-3AD203B41FA5}">
                      <a16:colId xmlns:a16="http://schemas.microsoft.com/office/drawing/2014/main" val="3898872080"/>
                    </a:ext>
                  </a:extLst>
                </a:gridCol>
                <a:gridCol w="336489">
                  <a:extLst>
                    <a:ext uri="{9D8B030D-6E8A-4147-A177-3AD203B41FA5}">
                      <a16:colId xmlns:a16="http://schemas.microsoft.com/office/drawing/2014/main" val="4229094458"/>
                    </a:ext>
                  </a:extLst>
                </a:gridCol>
                <a:gridCol w="336489">
                  <a:extLst>
                    <a:ext uri="{9D8B030D-6E8A-4147-A177-3AD203B41FA5}">
                      <a16:colId xmlns:a16="http://schemas.microsoft.com/office/drawing/2014/main" val="1433468511"/>
                    </a:ext>
                  </a:extLst>
                </a:gridCol>
                <a:gridCol w="336489">
                  <a:extLst>
                    <a:ext uri="{9D8B030D-6E8A-4147-A177-3AD203B41FA5}">
                      <a16:colId xmlns:a16="http://schemas.microsoft.com/office/drawing/2014/main" val="1868924984"/>
                    </a:ext>
                  </a:extLst>
                </a:gridCol>
                <a:gridCol w="336489">
                  <a:extLst>
                    <a:ext uri="{9D8B030D-6E8A-4147-A177-3AD203B41FA5}">
                      <a16:colId xmlns:a16="http://schemas.microsoft.com/office/drawing/2014/main" val="4001712142"/>
                    </a:ext>
                  </a:extLst>
                </a:gridCol>
                <a:gridCol w="336489">
                  <a:extLst>
                    <a:ext uri="{9D8B030D-6E8A-4147-A177-3AD203B41FA5}">
                      <a16:colId xmlns:a16="http://schemas.microsoft.com/office/drawing/2014/main" val="2531230954"/>
                    </a:ext>
                  </a:extLst>
                </a:gridCol>
                <a:gridCol w="336489">
                  <a:extLst>
                    <a:ext uri="{9D8B030D-6E8A-4147-A177-3AD203B41FA5}">
                      <a16:colId xmlns:a16="http://schemas.microsoft.com/office/drawing/2014/main" val="2941372355"/>
                    </a:ext>
                  </a:extLst>
                </a:gridCol>
                <a:gridCol w="336489">
                  <a:extLst>
                    <a:ext uri="{9D8B030D-6E8A-4147-A177-3AD203B41FA5}">
                      <a16:colId xmlns:a16="http://schemas.microsoft.com/office/drawing/2014/main" val="744046734"/>
                    </a:ext>
                  </a:extLst>
                </a:gridCol>
                <a:gridCol w="336489">
                  <a:extLst>
                    <a:ext uri="{9D8B030D-6E8A-4147-A177-3AD203B41FA5}">
                      <a16:colId xmlns:a16="http://schemas.microsoft.com/office/drawing/2014/main" val="1309714964"/>
                    </a:ext>
                  </a:extLst>
                </a:gridCol>
                <a:gridCol w="336489">
                  <a:extLst>
                    <a:ext uri="{9D8B030D-6E8A-4147-A177-3AD203B41FA5}">
                      <a16:colId xmlns:a16="http://schemas.microsoft.com/office/drawing/2014/main" val="2504903768"/>
                    </a:ext>
                  </a:extLst>
                </a:gridCol>
                <a:gridCol w="336489">
                  <a:extLst>
                    <a:ext uri="{9D8B030D-6E8A-4147-A177-3AD203B41FA5}">
                      <a16:colId xmlns:a16="http://schemas.microsoft.com/office/drawing/2014/main" val="399023850"/>
                    </a:ext>
                  </a:extLst>
                </a:gridCol>
                <a:gridCol w="336489">
                  <a:extLst>
                    <a:ext uri="{9D8B030D-6E8A-4147-A177-3AD203B41FA5}">
                      <a16:colId xmlns:a16="http://schemas.microsoft.com/office/drawing/2014/main" val="3720000193"/>
                    </a:ext>
                  </a:extLst>
                </a:gridCol>
                <a:gridCol w="336489">
                  <a:extLst>
                    <a:ext uri="{9D8B030D-6E8A-4147-A177-3AD203B41FA5}">
                      <a16:colId xmlns:a16="http://schemas.microsoft.com/office/drawing/2014/main" val="2456519089"/>
                    </a:ext>
                  </a:extLst>
                </a:gridCol>
                <a:gridCol w="336489">
                  <a:extLst>
                    <a:ext uri="{9D8B030D-6E8A-4147-A177-3AD203B41FA5}">
                      <a16:colId xmlns:a16="http://schemas.microsoft.com/office/drawing/2014/main" val="84336728"/>
                    </a:ext>
                  </a:extLst>
                </a:gridCol>
                <a:gridCol w="336489">
                  <a:extLst>
                    <a:ext uri="{9D8B030D-6E8A-4147-A177-3AD203B41FA5}">
                      <a16:colId xmlns:a16="http://schemas.microsoft.com/office/drawing/2014/main" val="1234976286"/>
                    </a:ext>
                  </a:extLst>
                </a:gridCol>
                <a:gridCol w="336489">
                  <a:extLst>
                    <a:ext uri="{9D8B030D-6E8A-4147-A177-3AD203B41FA5}">
                      <a16:colId xmlns:a16="http://schemas.microsoft.com/office/drawing/2014/main" val="81334104"/>
                    </a:ext>
                  </a:extLst>
                </a:gridCol>
                <a:gridCol w="336489">
                  <a:extLst>
                    <a:ext uri="{9D8B030D-6E8A-4147-A177-3AD203B41FA5}">
                      <a16:colId xmlns:a16="http://schemas.microsoft.com/office/drawing/2014/main" val="3500079511"/>
                    </a:ext>
                  </a:extLst>
                </a:gridCol>
                <a:gridCol w="336489">
                  <a:extLst>
                    <a:ext uri="{9D8B030D-6E8A-4147-A177-3AD203B41FA5}">
                      <a16:colId xmlns:a16="http://schemas.microsoft.com/office/drawing/2014/main" val="3466906966"/>
                    </a:ext>
                  </a:extLst>
                </a:gridCol>
                <a:gridCol w="336489">
                  <a:extLst>
                    <a:ext uri="{9D8B030D-6E8A-4147-A177-3AD203B41FA5}">
                      <a16:colId xmlns:a16="http://schemas.microsoft.com/office/drawing/2014/main" val="2011660791"/>
                    </a:ext>
                  </a:extLst>
                </a:gridCol>
                <a:gridCol w="336489">
                  <a:extLst>
                    <a:ext uri="{9D8B030D-6E8A-4147-A177-3AD203B41FA5}">
                      <a16:colId xmlns:a16="http://schemas.microsoft.com/office/drawing/2014/main" val="589023450"/>
                    </a:ext>
                  </a:extLst>
                </a:gridCol>
                <a:gridCol w="336489">
                  <a:extLst>
                    <a:ext uri="{9D8B030D-6E8A-4147-A177-3AD203B41FA5}">
                      <a16:colId xmlns:a16="http://schemas.microsoft.com/office/drawing/2014/main" val="3337497339"/>
                    </a:ext>
                  </a:extLst>
                </a:gridCol>
                <a:gridCol w="336489">
                  <a:extLst>
                    <a:ext uri="{9D8B030D-6E8A-4147-A177-3AD203B41FA5}">
                      <a16:colId xmlns:a16="http://schemas.microsoft.com/office/drawing/2014/main" val="3045187375"/>
                    </a:ext>
                  </a:extLst>
                </a:gridCol>
                <a:gridCol w="336489">
                  <a:extLst>
                    <a:ext uri="{9D8B030D-6E8A-4147-A177-3AD203B41FA5}">
                      <a16:colId xmlns:a16="http://schemas.microsoft.com/office/drawing/2014/main" val="524237504"/>
                    </a:ext>
                  </a:extLst>
                </a:gridCol>
                <a:gridCol w="336489">
                  <a:extLst>
                    <a:ext uri="{9D8B030D-6E8A-4147-A177-3AD203B41FA5}">
                      <a16:colId xmlns:a16="http://schemas.microsoft.com/office/drawing/2014/main" val="1279462590"/>
                    </a:ext>
                  </a:extLst>
                </a:gridCol>
              </a:tblGrid>
              <a:tr h="333777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25105007"/>
                  </a:ext>
                </a:extLst>
              </a:tr>
              <a:tr h="333777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91316585"/>
                  </a:ext>
                </a:extLst>
              </a:tr>
              <a:tr h="333777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88307674"/>
                  </a:ext>
                </a:extLst>
              </a:tr>
              <a:tr h="333777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67060321"/>
                  </a:ext>
                </a:extLst>
              </a:tr>
              <a:tr h="333777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87542059"/>
                  </a:ext>
                </a:extLst>
              </a:tr>
              <a:tr h="333777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67754902"/>
                  </a:ext>
                </a:extLst>
              </a:tr>
              <a:tr h="333777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077832"/>
                  </a:ext>
                </a:extLst>
              </a:tr>
              <a:tr h="333777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37478125"/>
                  </a:ext>
                </a:extLst>
              </a:tr>
              <a:tr h="333777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98700401"/>
                  </a:ext>
                </a:extLst>
              </a:tr>
              <a:tr h="333777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57669354"/>
                  </a:ext>
                </a:extLst>
              </a:tr>
              <a:tr h="333777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40225678"/>
                  </a:ext>
                </a:extLst>
              </a:tr>
              <a:tr h="333777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9914827"/>
                  </a:ext>
                </a:extLst>
              </a:tr>
              <a:tr h="333777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06982443"/>
                  </a:ext>
                </a:extLst>
              </a:tr>
              <a:tr h="333777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93008138"/>
                  </a:ext>
                </a:extLst>
              </a:tr>
              <a:tr h="333777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1835753"/>
                  </a:ext>
                </a:extLst>
              </a:tr>
              <a:tr h="333777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5314348"/>
                  </a:ext>
                </a:extLst>
              </a:tr>
              <a:tr h="333777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90300690"/>
                  </a:ext>
                </a:extLst>
              </a:tr>
              <a:tr h="333777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0828994"/>
                  </a:ext>
                </a:extLst>
              </a:tr>
              <a:tr h="333777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0212422"/>
                  </a:ext>
                </a:extLst>
              </a:tr>
              <a:tr h="333777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7821928"/>
                  </a:ext>
                </a:extLst>
              </a:tr>
            </a:tbl>
          </a:graphicData>
        </a:graphic>
      </p:graphicFrame>
      <p:pic>
        <p:nvPicPr>
          <p:cNvPr id="4" name="図 3" descr="図形, 矢印&#10;&#10;自動的に生成された説明">
            <a:extLst>
              <a:ext uri="{FF2B5EF4-FFF2-40B4-BE49-F238E27FC236}">
                <a16:creationId xmlns:a16="http://schemas.microsoft.com/office/drawing/2014/main" id="{399AFF1C-9F85-4528-9FAF-3885111D5BBB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689" t="4858" r="71880" b="5375"/>
          <a:stretch/>
        </p:blipFill>
        <p:spPr>
          <a:xfrm rot="5400000">
            <a:off x="4198614" y="-3464321"/>
            <a:ext cx="1591008" cy="903131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29773418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表 2">
            <a:extLst>
              <a:ext uri="{FF2B5EF4-FFF2-40B4-BE49-F238E27FC236}">
                <a16:creationId xmlns:a16="http://schemas.microsoft.com/office/drawing/2014/main" id="{AC1123CC-940B-4F9B-B891-E1F8A3DD4D0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77108141"/>
              </p:ext>
            </p:extLst>
          </p:nvPr>
        </p:nvGraphicFramePr>
        <p:xfrm>
          <a:off x="597031" y="46393"/>
          <a:ext cx="9421692" cy="6675540"/>
        </p:xfrm>
        <a:graphic>
          <a:graphicData uri="http://schemas.openxmlformats.org/drawingml/2006/table">
            <a:tbl>
              <a:tblPr/>
              <a:tblGrid>
                <a:gridCol w="336489">
                  <a:extLst>
                    <a:ext uri="{9D8B030D-6E8A-4147-A177-3AD203B41FA5}">
                      <a16:colId xmlns:a16="http://schemas.microsoft.com/office/drawing/2014/main" val="1015219472"/>
                    </a:ext>
                  </a:extLst>
                </a:gridCol>
                <a:gridCol w="336489">
                  <a:extLst>
                    <a:ext uri="{9D8B030D-6E8A-4147-A177-3AD203B41FA5}">
                      <a16:colId xmlns:a16="http://schemas.microsoft.com/office/drawing/2014/main" val="1726414889"/>
                    </a:ext>
                  </a:extLst>
                </a:gridCol>
                <a:gridCol w="336489">
                  <a:extLst>
                    <a:ext uri="{9D8B030D-6E8A-4147-A177-3AD203B41FA5}">
                      <a16:colId xmlns:a16="http://schemas.microsoft.com/office/drawing/2014/main" val="3496812389"/>
                    </a:ext>
                  </a:extLst>
                </a:gridCol>
                <a:gridCol w="336489">
                  <a:extLst>
                    <a:ext uri="{9D8B030D-6E8A-4147-A177-3AD203B41FA5}">
                      <a16:colId xmlns:a16="http://schemas.microsoft.com/office/drawing/2014/main" val="709028329"/>
                    </a:ext>
                  </a:extLst>
                </a:gridCol>
                <a:gridCol w="336489">
                  <a:extLst>
                    <a:ext uri="{9D8B030D-6E8A-4147-A177-3AD203B41FA5}">
                      <a16:colId xmlns:a16="http://schemas.microsoft.com/office/drawing/2014/main" val="3898872080"/>
                    </a:ext>
                  </a:extLst>
                </a:gridCol>
                <a:gridCol w="336489">
                  <a:extLst>
                    <a:ext uri="{9D8B030D-6E8A-4147-A177-3AD203B41FA5}">
                      <a16:colId xmlns:a16="http://schemas.microsoft.com/office/drawing/2014/main" val="4229094458"/>
                    </a:ext>
                  </a:extLst>
                </a:gridCol>
                <a:gridCol w="336489">
                  <a:extLst>
                    <a:ext uri="{9D8B030D-6E8A-4147-A177-3AD203B41FA5}">
                      <a16:colId xmlns:a16="http://schemas.microsoft.com/office/drawing/2014/main" val="1433468511"/>
                    </a:ext>
                  </a:extLst>
                </a:gridCol>
                <a:gridCol w="336489">
                  <a:extLst>
                    <a:ext uri="{9D8B030D-6E8A-4147-A177-3AD203B41FA5}">
                      <a16:colId xmlns:a16="http://schemas.microsoft.com/office/drawing/2014/main" val="1868924984"/>
                    </a:ext>
                  </a:extLst>
                </a:gridCol>
                <a:gridCol w="336489">
                  <a:extLst>
                    <a:ext uri="{9D8B030D-6E8A-4147-A177-3AD203B41FA5}">
                      <a16:colId xmlns:a16="http://schemas.microsoft.com/office/drawing/2014/main" val="4001712142"/>
                    </a:ext>
                  </a:extLst>
                </a:gridCol>
                <a:gridCol w="336489">
                  <a:extLst>
                    <a:ext uri="{9D8B030D-6E8A-4147-A177-3AD203B41FA5}">
                      <a16:colId xmlns:a16="http://schemas.microsoft.com/office/drawing/2014/main" val="2531230954"/>
                    </a:ext>
                  </a:extLst>
                </a:gridCol>
                <a:gridCol w="336489">
                  <a:extLst>
                    <a:ext uri="{9D8B030D-6E8A-4147-A177-3AD203B41FA5}">
                      <a16:colId xmlns:a16="http://schemas.microsoft.com/office/drawing/2014/main" val="2941372355"/>
                    </a:ext>
                  </a:extLst>
                </a:gridCol>
                <a:gridCol w="336489">
                  <a:extLst>
                    <a:ext uri="{9D8B030D-6E8A-4147-A177-3AD203B41FA5}">
                      <a16:colId xmlns:a16="http://schemas.microsoft.com/office/drawing/2014/main" val="744046734"/>
                    </a:ext>
                  </a:extLst>
                </a:gridCol>
                <a:gridCol w="336489">
                  <a:extLst>
                    <a:ext uri="{9D8B030D-6E8A-4147-A177-3AD203B41FA5}">
                      <a16:colId xmlns:a16="http://schemas.microsoft.com/office/drawing/2014/main" val="1309714964"/>
                    </a:ext>
                  </a:extLst>
                </a:gridCol>
                <a:gridCol w="336489">
                  <a:extLst>
                    <a:ext uri="{9D8B030D-6E8A-4147-A177-3AD203B41FA5}">
                      <a16:colId xmlns:a16="http://schemas.microsoft.com/office/drawing/2014/main" val="2504903768"/>
                    </a:ext>
                  </a:extLst>
                </a:gridCol>
                <a:gridCol w="336489">
                  <a:extLst>
                    <a:ext uri="{9D8B030D-6E8A-4147-A177-3AD203B41FA5}">
                      <a16:colId xmlns:a16="http://schemas.microsoft.com/office/drawing/2014/main" val="399023850"/>
                    </a:ext>
                  </a:extLst>
                </a:gridCol>
                <a:gridCol w="336489">
                  <a:extLst>
                    <a:ext uri="{9D8B030D-6E8A-4147-A177-3AD203B41FA5}">
                      <a16:colId xmlns:a16="http://schemas.microsoft.com/office/drawing/2014/main" val="3720000193"/>
                    </a:ext>
                  </a:extLst>
                </a:gridCol>
                <a:gridCol w="336489">
                  <a:extLst>
                    <a:ext uri="{9D8B030D-6E8A-4147-A177-3AD203B41FA5}">
                      <a16:colId xmlns:a16="http://schemas.microsoft.com/office/drawing/2014/main" val="2456519089"/>
                    </a:ext>
                  </a:extLst>
                </a:gridCol>
                <a:gridCol w="336489">
                  <a:extLst>
                    <a:ext uri="{9D8B030D-6E8A-4147-A177-3AD203B41FA5}">
                      <a16:colId xmlns:a16="http://schemas.microsoft.com/office/drawing/2014/main" val="84336728"/>
                    </a:ext>
                  </a:extLst>
                </a:gridCol>
                <a:gridCol w="336489">
                  <a:extLst>
                    <a:ext uri="{9D8B030D-6E8A-4147-A177-3AD203B41FA5}">
                      <a16:colId xmlns:a16="http://schemas.microsoft.com/office/drawing/2014/main" val="1234976286"/>
                    </a:ext>
                  </a:extLst>
                </a:gridCol>
                <a:gridCol w="336489">
                  <a:extLst>
                    <a:ext uri="{9D8B030D-6E8A-4147-A177-3AD203B41FA5}">
                      <a16:colId xmlns:a16="http://schemas.microsoft.com/office/drawing/2014/main" val="81334104"/>
                    </a:ext>
                  </a:extLst>
                </a:gridCol>
                <a:gridCol w="336489">
                  <a:extLst>
                    <a:ext uri="{9D8B030D-6E8A-4147-A177-3AD203B41FA5}">
                      <a16:colId xmlns:a16="http://schemas.microsoft.com/office/drawing/2014/main" val="3500079511"/>
                    </a:ext>
                  </a:extLst>
                </a:gridCol>
                <a:gridCol w="336489">
                  <a:extLst>
                    <a:ext uri="{9D8B030D-6E8A-4147-A177-3AD203B41FA5}">
                      <a16:colId xmlns:a16="http://schemas.microsoft.com/office/drawing/2014/main" val="3466906966"/>
                    </a:ext>
                  </a:extLst>
                </a:gridCol>
                <a:gridCol w="336489">
                  <a:extLst>
                    <a:ext uri="{9D8B030D-6E8A-4147-A177-3AD203B41FA5}">
                      <a16:colId xmlns:a16="http://schemas.microsoft.com/office/drawing/2014/main" val="2011660791"/>
                    </a:ext>
                  </a:extLst>
                </a:gridCol>
                <a:gridCol w="336489">
                  <a:extLst>
                    <a:ext uri="{9D8B030D-6E8A-4147-A177-3AD203B41FA5}">
                      <a16:colId xmlns:a16="http://schemas.microsoft.com/office/drawing/2014/main" val="589023450"/>
                    </a:ext>
                  </a:extLst>
                </a:gridCol>
                <a:gridCol w="336489">
                  <a:extLst>
                    <a:ext uri="{9D8B030D-6E8A-4147-A177-3AD203B41FA5}">
                      <a16:colId xmlns:a16="http://schemas.microsoft.com/office/drawing/2014/main" val="3337497339"/>
                    </a:ext>
                  </a:extLst>
                </a:gridCol>
                <a:gridCol w="336489">
                  <a:extLst>
                    <a:ext uri="{9D8B030D-6E8A-4147-A177-3AD203B41FA5}">
                      <a16:colId xmlns:a16="http://schemas.microsoft.com/office/drawing/2014/main" val="3045187375"/>
                    </a:ext>
                  </a:extLst>
                </a:gridCol>
                <a:gridCol w="336489">
                  <a:extLst>
                    <a:ext uri="{9D8B030D-6E8A-4147-A177-3AD203B41FA5}">
                      <a16:colId xmlns:a16="http://schemas.microsoft.com/office/drawing/2014/main" val="524237504"/>
                    </a:ext>
                  </a:extLst>
                </a:gridCol>
                <a:gridCol w="336489">
                  <a:extLst>
                    <a:ext uri="{9D8B030D-6E8A-4147-A177-3AD203B41FA5}">
                      <a16:colId xmlns:a16="http://schemas.microsoft.com/office/drawing/2014/main" val="1279462590"/>
                    </a:ext>
                  </a:extLst>
                </a:gridCol>
              </a:tblGrid>
              <a:tr h="333777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25105007"/>
                  </a:ext>
                </a:extLst>
              </a:tr>
              <a:tr h="333777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91316585"/>
                  </a:ext>
                </a:extLst>
              </a:tr>
              <a:tr h="333777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88307674"/>
                  </a:ext>
                </a:extLst>
              </a:tr>
              <a:tr h="333777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67060321"/>
                  </a:ext>
                </a:extLst>
              </a:tr>
              <a:tr h="333777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87542059"/>
                  </a:ext>
                </a:extLst>
              </a:tr>
              <a:tr h="333777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67754902"/>
                  </a:ext>
                </a:extLst>
              </a:tr>
              <a:tr h="333777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077832"/>
                  </a:ext>
                </a:extLst>
              </a:tr>
              <a:tr h="333777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37478125"/>
                  </a:ext>
                </a:extLst>
              </a:tr>
              <a:tr h="333777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98700401"/>
                  </a:ext>
                </a:extLst>
              </a:tr>
              <a:tr h="333777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57669354"/>
                  </a:ext>
                </a:extLst>
              </a:tr>
              <a:tr h="333777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40225678"/>
                  </a:ext>
                </a:extLst>
              </a:tr>
              <a:tr h="333777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9914827"/>
                  </a:ext>
                </a:extLst>
              </a:tr>
              <a:tr h="333777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06982443"/>
                  </a:ext>
                </a:extLst>
              </a:tr>
              <a:tr h="333777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93008138"/>
                  </a:ext>
                </a:extLst>
              </a:tr>
              <a:tr h="333777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1835753"/>
                  </a:ext>
                </a:extLst>
              </a:tr>
              <a:tr h="333777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5314348"/>
                  </a:ext>
                </a:extLst>
              </a:tr>
              <a:tr h="333777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90300690"/>
                  </a:ext>
                </a:extLst>
              </a:tr>
              <a:tr h="333777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0828994"/>
                  </a:ext>
                </a:extLst>
              </a:tr>
              <a:tr h="333777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0212422"/>
                  </a:ext>
                </a:extLst>
              </a:tr>
              <a:tr h="333777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7821928"/>
                  </a:ext>
                </a:extLst>
              </a:tr>
            </a:tbl>
          </a:graphicData>
        </a:graphic>
      </p:graphicFrame>
      <p:pic>
        <p:nvPicPr>
          <p:cNvPr id="4" name="図 3" descr="図形, 矢印&#10;&#10;自動的に生成された説明">
            <a:extLst>
              <a:ext uri="{FF2B5EF4-FFF2-40B4-BE49-F238E27FC236}">
                <a16:creationId xmlns:a16="http://schemas.microsoft.com/office/drawing/2014/main" id="{399AFF1C-9F85-4528-9FAF-3885111D5BBB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925" t="5117" r="48644" b="5117"/>
          <a:stretch/>
        </p:blipFill>
        <p:spPr>
          <a:xfrm rot="5400000">
            <a:off x="4125597" y="-3554412"/>
            <a:ext cx="1591008" cy="9031315"/>
          </a:xfrm>
          <a:prstGeom prst="rect">
            <a:avLst/>
          </a:prstGeom>
        </p:spPr>
      </p:pic>
      <p:sp>
        <p:nvSpPr>
          <p:cNvPr id="7" name="正方形/長方形 6">
            <a:extLst>
              <a:ext uri="{FF2B5EF4-FFF2-40B4-BE49-F238E27FC236}">
                <a16:creationId xmlns:a16="http://schemas.microsoft.com/office/drawing/2014/main" id="{56711D9A-4FF0-4BEB-AB25-005408295121}"/>
              </a:ext>
            </a:extLst>
          </p:cNvPr>
          <p:cNvSpPr/>
          <p:nvPr/>
        </p:nvSpPr>
        <p:spPr>
          <a:xfrm>
            <a:off x="0" y="11853"/>
            <a:ext cx="5909481" cy="307777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r>
              <a:rPr lang="ja-JP" altLang="en-US" sz="1400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トレーニングシート　⑫角ペン　アルファベット　小文字　</a:t>
            </a:r>
            <a:r>
              <a:rPr lang="en-US" altLang="ja-JP" sz="1400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2</a:t>
            </a:r>
            <a:endParaRPr lang="ja-JP" altLang="en-US" sz="1400" dirty="0">
              <a:ln w="0"/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2827453534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表 2">
            <a:extLst>
              <a:ext uri="{FF2B5EF4-FFF2-40B4-BE49-F238E27FC236}">
                <a16:creationId xmlns:a16="http://schemas.microsoft.com/office/drawing/2014/main" id="{AC1123CC-940B-4F9B-B891-E1F8A3DD4D05}"/>
              </a:ext>
            </a:extLst>
          </p:cNvPr>
          <p:cNvGraphicFramePr>
            <a:graphicFrameLocks noGrp="1"/>
          </p:cNvGraphicFramePr>
          <p:nvPr/>
        </p:nvGraphicFramePr>
        <p:xfrm>
          <a:off x="597031" y="46393"/>
          <a:ext cx="9421692" cy="6675540"/>
        </p:xfrm>
        <a:graphic>
          <a:graphicData uri="http://schemas.openxmlformats.org/drawingml/2006/table">
            <a:tbl>
              <a:tblPr/>
              <a:tblGrid>
                <a:gridCol w="336489">
                  <a:extLst>
                    <a:ext uri="{9D8B030D-6E8A-4147-A177-3AD203B41FA5}">
                      <a16:colId xmlns:a16="http://schemas.microsoft.com/office/drawing/2014/main" val="1015219472"/>
                    </a:ext>
                  </a:extLst>
                </a:gridCol>
                <a:gridCol w="336489">
                  <a:extLst>
                    <a:ext uri="{9D8B030D-6E8A-4147-A177-3AD203B41FA5}">
                      <a16:colId xmlns:a16="http://schemas.microsoft.com/office/drawing/2014/main" val="1726414889"/>
                    </a:ext>
                  </a:extLst>
                </a:gridCol>
                <a:gridCol w="336489">
                  <a:extLst>
                    <a:ext uri="{9D8B030D-6E8A-4147-A177-3AD203B41FA5}">
                      <a16:colId xmlns:a16="http://schemas.microsoft.com/office/drawing/2014/main" val="3496812389"/>
                    </a:ext>
                  </a:extLst>
                </a:gridCol>
                <a:gridCol w="336489">
                  <a:extLst>
                    <a:ext uri="{9D8B030D-6E8A-4147-A177-3AD203B41FA5}">
                      <a16:colId xmlns:a16="http://schemas.microsoft.com/office/drawing/2014/main" val="709028329"/>
                    </a:ext>
                  </a:extLst>
                </a:gridCol>
                <a:gridCol w="336489">
                  <a:extLst>
                    <a:ext uri="{9D8B030D-6E8A-4147-A177-3AD203B41FA5}">
                      <a16:colId xmlns:a16="http://schemas.microsoft.com/office/drawing/2014/main" val="3898872080"/>
                    </a:ext>
                  </a:extLst>
                </a:gridCol>
                <a:gridCol w="336489">
                  <a:extLst>
                    <a:ext uri="{9D8B030D-6E8A-4147-A177-3AD203B41FA5}">
                      <a16:colId xmlns:a16="http://schemas.microsoft.com/office/drawing/2014/main" val="4229094458"/>
                    </a:ext>
                  </a:extLst>
                </a:gridCol>
                <a:gridCol w="336489">
                  <a:extLst>
                    <a:ext uri="{9D8B030D-6E8A-4147-A177-3AD203B41FA5}">
                      <a16:colId xmlns:a16="http://schemas.microsoft.com/office/drawing/2014/main" val="1433468511"/>
                    </a:ext>
                  </a:extLst>
                </a:gridCol>
                <a:gridCol w="336489">
                  <a:extLst>
                    <a:ext uri="{9D8B030D-6E8A-4147-A177-3AD203B41FA5}">
                      <a16:colId xmlns:a16="http://schemas.microsoft.com/office/drawing/2014/main" val="1868924984"/>
                    </a:ext>
                  </a:extLst>
                </a:gridCol>
                <a:gridCol w="336489">
                  <a:extLst>
                    <a:ext uri="{9D8B030D-6E8A-4147-A177-3AD203B41FA5}">
                      <a16:colId xmlns:a16="http://schemas.microsoft.com/office/drawing/2014/main" val="4001712142"/>
                    </a:ext>
                  </a:extLst>
                </a:gridCol>
                <a:gridCol w="336489">
                  <a:extLst>
                    <a:ext uri="{9D8B030D-6E8A-4147-A177-3AD203B41FA5}">
                      <a16:colId xmlns:a16="http://schemas.microsoft.com/office/drawing/2014/main" val="2531230954"/>
                    </a:ext>
                  </a:extLst>
                </a:gridCol>
                <a:gridCol w="336489">
                  <a:extLst>
                    <a:ext uri="{9D8B030D-6E8A-4147-A177-3AD203B41FA5}">
                      <a16:colId xmlns:a16="http://schemas.microsoft.com/office/drawing/2014/main" val="2941372355"/>
                    </a:ext>
                  </a:extLst>
                </a:gridCol>
                <a:gridCol w="336489">
                  <a:extLst>
                    <a:ext uri="{9D8B030D-6E8A-4147-A177-3AD203B41FA5}">
                      <a16:colId xmlns:a16="http://schemas.microsoft.com/office/drawing/2014/main" val="744046734"/>
                    </a:ext>
                  </a:extLst>
                </a:gridCol>
                <a:gridCol w="336489">
                  <a:extLst>
                    <a:ext uri="{9D8B030D-6E8A-4147-A177-3AD203B41FA5}">
                      <a16:colId xmlns:a16="http://schemas.microsoft.com/office/drawing/2014/main" val="1309714964"/>
                    </a:ext>
                  </a:extLst>
                </a:gridCol>
                <a:gridCol w="336489">
                  <a:extLst>
                    <a:ext uri="{9D8B030D-6E8A-4147-A177-3AD203B41FA5}">
                      <a16:colId xmlns:a16="http://schemas.microsoft.com/office/drawing/2014/main" val="2504903768"/>
                    </a:ext>
                  </a:extLst>
                </a:gridCol>
                <a:gridCol w="336489">
                  <a:extLst>
                    <a:ext uri="{9D8B030D-6E8A-4147-A177-3AD203B41FA5}">
                      <a16:colId xmlns:a16="http://schemas.microsoft.com/office/drawing/2014/main" val="399023850"/>
                    </a:ext>
                  </a:extLst>
                </a:gridCol>
                <a:gridCol w="336489">
                  <a:extLst>
                    <a:ext uri="{9D8B030D-6E8A-4147-A177-3AD203B41FA5}">
                      <a16:colId xmlns:a16="http://schemas.microsoft.com/office/drawing/2014/main" val="3720000193"/>
                    </a:ext>
                  </a:extLst>
                </a:gridCol>
                <a:gridCol w="336489">
                  <a:extLst>
                    <a:ext uri="{9D8B030D-6E8A-4147-A177-3AD203B41FA5}">
                      <a16:colId xmlns:a16="http://schemas.microsoft.com/office/drawing/2014/main" val="2456519089"/>
                    </a:ext>
                  </a:extLst>
                </a:gridCol>
                <a:gridCol w="336489">
                  <a:extLst>
                    <a:ext uri="{9D8B030D-6E8A-4147-A177-3AD203B41FA5}">
                      <a16:colId xmlns:a16="http://schemas.microsoft.com/office/drawing/2014/main" val="84336728"/>
                    </a:ext>
                  </a:extLst>
                </a:gridCol>
                <a:gridCol w="336489">
                  <a:extLst>
                    <a:ext uri="{9D8B030D-6E8A-4147-A177-3AD203B41FA5}">
                      <a16:colId xmlns:a16="http://schemas.microsoft.com/office/drawing/2014/main" val="1234976286"/>
                    </a:ext>
                  </a:extLst>
                </a:gridCol>
                <a:gridCol w="336489">
                  <a:extLst>
                    <a:ext uri="{9D8B030D-6E8A-4147-A177-3AD203B41FA5}">
                      <a16:colId xmlns:a16="http://schemas.microsoft.com/office/drawing/2014/main" val="81334104"/>
                    </a:ext>
                  </a:extLst>
                </a:gridCol>
                <a:gridCol w="336489">
                  <a:extLst>
                    <a:ext uri="{9D8B030D-6E8A-4147-A177-3AD203B41FA5}">
                      <a16:colId xmlns:a16="http://schemas.microsoft.com/office/drawing/2014/main" val="3500079511"/>
                    </a:ext>
                  </a:extLst>
                </a:gridCol>
                <a:gridCol w="336489">
                  <a:extLst>
                    <a:ext uri="{9D8B030D-6E8A-4147-A177-3AD203B41FA5}">
                      <a16:colId xmlns:a16="http://schemas.microsoft.com/office/drawing/2014/main" val="3466906966"/>
                    </a:ext>
                  </a:extLst>
                </a:gridCol>
                <a:gridCol w="336489">
                  <a:extLst>
                    <a:ext uri="{9D8B030D-6E8A-4147-A177-3AD203B41FA5}">
                      <a16:colId xmlns:a16="http://schemas.microsoft.com/office/drawing/2014/main" val="2011660791"/>
                    </a:ext>
                  </a:extLst>
                </a:gridCol>
                <a:gridCol w="336489">
                  <a:extLst>
                    <a:ext uri="{9D8B030D-6E8A-4147-A177-3AD203B41FA5}">
                      <a16:colId xmlns:a16="http://schemas.microsoft.com/office/drawing/2014/main" val="589023450"/>
                    </a:ext>
                  </a:extLst>
                </a:gridCol>
                <a:gridCol w="336489">
                  <a:extLst>
                    <a:ext uri="{9D8B030D-6E8A-4147-A177-3AD203B41FA5}">
                      <a16:colId xmlns:a16="http://schemas.microsoft.com/office/drawing/2014/main" val="3337497339"/>
                    </a:ext>
                  </a:extLst>
                </a:gridCol>
                <a:gridCol w="336489">
                  <a:extLst>
                    <a:ext uri="{9D8B030D-6E8A-4147-A177-3AD203B41FA5}">
                      <a16:colId xmlns:a16="http://schemas.microsoft.com/office/drawing/2014/main" val="3045187375"/>
                    </a:ext>
                  </a:extLst>
                </a:gridCol>
                <a:gridCol w="336489">
                  <a:extLst>
                    <a:ext uri="{9D8B030D-6E8A-4147-A177-3AD203B41FA5}">
                      <a16:colId xmlns:a16="http://schemas.microsoft.com/office/drawing/2014/main" val="524237504"/>
                    </a:ext>
                  </a:extLst>
                </a:gridCol>
                <a:gridCol w="336489">
                  <a:extLst>
                    <a:ext uri="{9D8B030D-6E8A-4147-A177-3AD203B41FA5}">
                      <a16:colId xmlns:a16="http://schemas.microsoft.com/office/drawing/2014/main" val="1279462590"/>
                    </a:ext>
                  </a:extLst>
                </a:gridCol>
              </a:tblGrid>
              <a:tr h="333777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25105007"/>
                  </a:ext>
                </a:extLst>
              </a:tr>
              <a:tr h="333777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91316585"/>
                  </a:ext>
                </a:extLst>
              </a:tr>
              <a:tr h="333777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88307674"/>
                  </a:ext>
                </a:extLst>
              </a:tr>
              <a:tr h="333777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67060321"/>
                  </a:ext>
                </a:extLst>
              </a:tr>
              <a:tr h="333777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87542059"/>
                  </a:ext>
                </a:extLst>
              </a:tr>
              <a:tr h="333777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67754902"/>
                  </a:ext>
                </a:extLst>
              </a:tr>
              <a:tr h="333777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4077832"/>
                  </a:ext>
                </a:extLst>
              </a:tr>
              <a:tr h="333777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37478125"/>
                  </a:ext>
                </a:extLst>
              </a:tr>
              <a:tr h="333777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98700401"/>
                  </a:ext>
                </a:extLst>
              </a:tr>
              <a:tr h="333777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57669354"/>
                  </a:ext>
                </a:extLst>
              </a:tr>
              <a:tr h="333777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40225678"/>
                  </a:ext>
                </a:extLst>
              </a:tr>
              <a:tr h="333777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9914827"/>
                  </a:ext>
                </a:extLst>
              </a:tr>
              <a:tr h="333777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06982443"/>
                  </a:ext>
                </a:extLst>
              </a:tr>
              <a:tr h="333777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93008138"/>
                  </a:ext>
                </a:extLst>
              </a:tr>
              <a:tr h="333777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1835753"/>
                  </a:ext>
                </a:extLst>
              </a:tr>
              <a:tr h="333777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5314348"/>
                  </a:ext>
                </a:extLst>
              </a:tr>
              <a:tr h="333777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90300690"/>
                  </a:ext>
                </a:extLst>
              </a:tr>
              <a:tr h="333777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0828994"/>
                  </a:ext>
                </a:extLst>
              </a:tr>
              <a:tr h="333777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0212422"/>
                  </a:ext>
                </a:extLst>
              </a:tr>
              <a:tr h="333777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142" marR="8142" marT="8142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67821928"/>
                  </a:ext>
                </a:extLst>
              </a:tr>
            </a:tbl>
          </a:graphicData>
        </a:graphic>
      </p:graphicFrame>
      <p:pic>
        <p:nvPicPr>
          <p:cNvPr id="4" name="図 3" descr="図形, 矢印&#10;&#10;自動的に生成された説明">
            <a:extLst>
              <a:ext uri="{FF2B5EF4-FFF2-40B4-BE49-F238E27FC236}">
                <a16:creationId xmlns:a16="http://schemas.microsoft.com/office/drawing/2014/main" id="{399AFF1C-9F85-4528-9FAF-3885111D5BBB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2803" t="4241" r="24766" b="5993"/>
          <a:stretch/>
        </p:blipFill>
        <p:spPr>
          <a:xfrm rot="5400000">
            <a:off x="4210659" y="-3474951"/>
            <a:ext cx="1591008" cy="9031315"/>
          </a:xfrm>
          <a:prstGeom prst="rect">
            <a:avLst/>
          </a:prstGeom>
        </p:spPr>
      </p:pic>
      <p:sp>
        <p:nvSpPr>
          <p:cNvPr id="7" name="正方形/長方形 6">
            <a:extLst>
              <a:ext uri="{FF2B5EF4-FFF2-40B4-BE49-F238E27FC236}">
                <a16:creationId xmlns:a16="http://schemas.microsoft.com/office/drawing/2014/main" id="{56711D9A-4FF0-4BEB-AB25-005408295121}"/>
              </a:ext>
            </a:extLst>
          </p:cNvPr>
          <p:cNvSpPr/>
          <p:nvPr/>
        </p:nvSpPr>
        <p:spPr>
          <a:xfrm>
            <a:off x="0" y="11853"/>
            <a:ext cx="5909481" cy="307777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r>
              <a:rPr lang="ja-JP" altLang="en-US" sz="1400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トレーニングシート　⑫角ペン　アルファベット　小文字　</a:t>
            </a:r>
            <a:r>
              <a:rPr lang="en-US" altLang="ja-JP" sz="1400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3</a:t>
            </a:r>
            <a:endParaRPr lang="ja-JP" altLang="en-US" sz="1400" dirty="0">
              <a:ln w="0"/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2143215976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正方形/長方形 6">
            <a:extLst>
              <a:ext uri="{FF2B5EF4-FFF2-40B4-BE49-F238E27FC236}">
                <a16:creationId xmlns:a16="http://schemas.microsoft.com/office/drawing/2014/main" id="{56711D9A-4FF0-4BEB-AB25-005408295121}"/>
              </a:ext>
            </a:extLst>
          </p:cNvPr>
          <p:cNvSpPr/>
          <p:nvPr/>
        </p:nvSpPr>
        <p:spPr>
          <a:xfrm>
            <a:off x="0" y="-51945"/>
            <a:ext cx="5909481" cy="307777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r>
              <a:rPr lang="ja-JP" altLang="en-US" sz="1400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トレーニングシート　⑬角ペン　数字　</a:t>
            </a:r>
            <a:r>
              <a:rPr lang="en-US" altLang="ja-JP" sz="1400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1</a:t>
            </a:r>
            <a:endParaRPr lang="ja-JP" altLang="en-US" sz="1400" dirty="0">
              <a:ln w="0"/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</a:endParaRPr>
          </a:p>
        </p:txBody>
      </p:sp>
      <p:graphicFrame>
        <p:nvGraphicFramePr>
          <p:cNvPr id="9" name="表 8">
            <a:extLst>
              <a:ext uri="{FF2B5EF4-FFF2-40B4-BE49-F238E27FC236}">
                <a16:creationId xmlns:a16="http://schemas.microsoft.com/office/drawing/2014/main" id="{596E3502-63A8-4D23-83CD-CA701457CE8A}"/>
              </a:ext>
            </a:extLst>
          </p:cNvPr>
          <p:cNvGraphicFramePr>
            <a:graphicFrameLocks noGrp="1"/>
          </p:cNvGraphicFramePr>
          <p:nvPr/>
        </p:nvGraphicFramePr>
        <p:xfrm>
          <a:off x="147584" y="255832"/>
          <a:ext cx="9610832" cy="6469044"/>
        </p:xfrm>
        <a:graphic>
          <a:graphicData uri="http://schemas.openxmlformats.org/drawingml/2006/table">
            <a:tbl>
              <a:tblPr/>
              <a:tblGrid>
                <a:gridCol w="343244">
                  <a:extLst>
                    <a:ext uri="{9D8B030D-6E8A-4147-A177-3AD203B41FA5}">
                      <a16:colId xmlns:a16="http://schemas.microsoft.com/office/drawing/2014/main" val="382278033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88030089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95051987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654075076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111423730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45651072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53023163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590415736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343931554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94331993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401451848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03352919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28118718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24206181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14999854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521634266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99387655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72964637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889380771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34168530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35693301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62048914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544585031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888577717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266078177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614022607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3207027094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214118716"/>
                    </a:ext>
                  </a:extLst>
                </a:gridCol>
              </a:tblGrid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5634731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2957895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80573128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76650745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30655601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2904311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2358532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4316540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97607125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55187289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20663049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55800874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1479110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8586920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36601867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96552898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3799488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41702217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95480618"/>
                  </a:ext>
                </a:extLst>
              </a:tr>
            </a:tbl>
          </a:graphicData>
        </a:graphic>
      </p:graphicFrame>
      <p:pic>
        <p:nvPicPr>
          <p:cNvPr id="4" name="図 3" descr="文字が書かれている&#10;&#10;中程度の精度で自動的に生成された説明">
            <a:extLst>
              <a:ext uri="{FF2B5EF4-FFF2-40B4-BE49-F238E27FC236}">
                <a16:creationId xmlns:a16="http://schemas.microsoft.com/office/drawing/2014/main" id="{BC027BAE-735C-4792-B4EF-7C20E90A75F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959" t="18294" r="5102" b="67287"/>
          <a:stretch/>
        </p:blipFill>
        <p:spPr>
          <a:xfrm>
            <a:off x="168850" y="234565"/>
            <a:ext cx="6946304" cy="1615499"/>
          </a:xfrm>
          <a:prstGeom prst="rect">
            <a:avLst/>
          </a:prstGeom>
        </p:spPr>
      </p:pic>
      <p:pic>
        <p:nvPicPr>
          <p:cNvPr id="8" name="図 7" descr="文字が書かれている&#10;&#10;中程度の精度で自動的に生成された説明">
            <a:extLst>
              <a:ext uri="{FF2B5EF4-FFF2-40B4-BE49-F238E27FC236}">
                <a16:creationId xmlns:a16="http://schemas.microsoft.com/office/drawing/2014/main" id="{FC107BBB-4231-4975-ADEF-E8B38F0CAD10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107" t="32097" r="6432" b="53484"/>
          <a:stretch/>
        </p:blipFill>
        <p:spPr>
          <a:xfrm>
            <a:off x="162900" y="3537335"/>
            <a:ext cx="6843955" cy="160041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26691760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正方形/長方形 6">
            <a:extLst>
              <a:ext uri="{FF2B5EF4-FFF2-40B4-BE49-F238E27FC236}">
                <a16:creationId xmlns:a16="http://schemas.microsoft.com/office/drawing/2014/main" id="{56711D9A-4FF0-4BEB-AB25-005408295121}"/>
              </a:ext>
            </a:extLst>
          </p:cNvPr>
          <p:cNvSpPr/>
          <p:nvPr/>
        </p:nvSpPr>
        <p:spPr>
          <a:xfrm>
            <a:off x="0" y="-51945"/>
            <a:ext cx="5909481" cy="307777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r>
              <a:rPr lang="ja-JP" altLang="en-US" sz="1400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トレーニングシート　⑬角ペン　数字　</a:t>
            </a:r>
            <a:r>
              <a:rPr lang="en-US" altLang="ja-JP" sz="1400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1</a:t>
            </a:r>
            <a:endParaRPr lang="ja-JP" altLang="en-US" sz="1400" dirty="0">
              <a:ln w="0"/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</a:endParaRPr>
          </a:p>
        </p:txBody>
      </p:sp>
      <p:graphicFrame>
        <p:nvGraphicFramePr>
          <p:cNvPr id="9" name="表 8">
            <a:extLst>
              <a:ext uri="{FF2B5EF4-FFF2-40B4-BE49-F238E27FC236}">
                <a16:creationId xmlns:a16="http://schemas.microsoft.com/office/drawing/2014/main" id="{596E3502-63A8-4D23-83CD-CA701457CE8A}"/>
              </a:ext>
            </a:extLst>
          </p:cNvPr>
          <p:cNvGraphicFramePr>
            <a:graphicFrameLocks noGrp="1"/>
          </p:cNvGraphicFramePr>
          <p:nvPr/>
        </p:nvGraphicFramePr>
        <p:xfrm>
          <a:off x="147584" y="255832"/>
          <a:ext cx="9610832" cy="6469044"/>
        </p:xfrm>
        <a:graphic>
          <a:graphicData uri="http://schemas.openxmlformats.org/drawingml/2006/table">
            <a:tbl>
              <a:tblPr/>
              <a:tblGrid>
                <a:gridCol w="343244">
                  <a:extLst>
                    <a:ext uri="{9D8B030D-6E8A-4147-A177-3AD203B41FA5}">
                      <a16:colId xmlns:a16="http://schemas.microsoft.com/office/drawing/2014/main" val="382278033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88030089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95051987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654075076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111423730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45651072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53023163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590415736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343931554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94331993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401451848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03352919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28118718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24206181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14999854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521634266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99387655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72964637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889380771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34168530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35693301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62048914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544585031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888577717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266078177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614022607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3207027094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214118716"/>
                    </a:ext>
                  </a:extLst>
                </a:gridCol>
              </a:tblGrid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5634731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2957895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80573128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76650745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30655601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2904311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2358532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4316540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97607125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55187289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20663049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55800874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1479110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8586920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36601867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96552898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3799488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41702217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95480618"/>
                  </a:ext>
                </a:extLst>
              </a:tr>
            </a:tbl>
          </a:graphicData>
        </a:graphic>
      </p:graphicFrame>
      <p:pic>
        <p:nvPicPr>
          <p:cNvPr id="3" name="図 2" descr="設計図, カレンダー&#10;&#10;自動的に生成された説明">
            <a:extLst>
              <a:ext uri="{FF2B5EF4-FFF2-40B4-BE49-F238E27FC236}">
                <a16:creationId xmlns:a16="http://schemas.microsoft.com/office/drawing/2014/main" id="{3FFDB5AD-19F1-467C-8B8E-E058DFF31ACD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028" t="2068" r="73861" b="722"/>
          <a:stretch/>
        </p:blipFill>
        <p:spPr>
          <a:xfrm rot="5400000">
            <a:off x="4164402" y="-3931113"/>
            <a:ext cx="1498542" cy="978736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5899067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正方形/長方形 6">
            <a:extLst>
              <a:ext uri="{FF2B5EF4-FFF2-40B4-BE49-F238E27FC236}">
                <a16:creationId xmlns:a16="http://schemas.microsoft.com/office/drawing/2014/main" id="{56711D9A-4FF0-4BEB-AB25-005408295121}"/>
              </a:ext>
            </a:extLst>
          </p:cNvPr>
          <p:cNvSpPr/>
          <p:nvPr/>
        </p:nvSpPr>
        <p:spPr>
          <a:xfrm>
            <a:off x="0" y="-51945"/>
            <a:ext cx="5909481" cy="307777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r>
              <a:rPr lang="ja-JP" altLang="en-US" sz="1400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トレーニングシート　⑬角ペン　数字　</a:t>
            </a:r>
            <a:r>
              <a:rPr lang="en-US" altLang="ja-JP" sz="1400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2</a:t>
            </a:r>
            <a:endParaRPr lang="ja-JP" altLang="en-US" sz="1400" dirty="0">
              <a:ln w="0"/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</a:endParaRPr>
          </a:p>
        </p:txBody>
      </p:sp>
      <p:graphicFrame>
        <p:nvGraphicFramePr>
          <p:cNvPr id="9" name="表 8">
            <a:extLst>
              <a:ext uri="{FF2B5EF4-FFF2-40B4-BE49-F238E27FC236}">
                <a16:creationId xmlns:a16="http://schemas.microsoft.com/office/drawing/2014/main" id="{596E3502-63A8-4D23-83CD-CA701457CE8A}"/>
              </a:ext>
            </a:extLst>
          </p:cNvPr>
          <p:cNvGraphicFramePr>
            <a:graphicFrameLocks noGrp="1"/>
          </p:cNvGraphicFramePr>
          <p:nvPr/>
        </p:nvGraphicFramePr>
        <p:xfrm>
          <a:off x="147584" y="255832"/>
          <a:ext cx="9610832" cy="6469044"/>
        </p:xfrm>
        <a:graphic>
          <a:graphicData uri="http://schemas.openxmlformats.org/drawingml/2006/table">
            <a:tbl>
              <a:tblPr/>
              <a:tblGrid>
                <a:gridCol w="343244">
                  <a:extLst>
                    <a:ext uri="{9D8B030D-6E8A-4147-A177-3AD203B41FA5}">
                      <a16:colId xmlns:a16="http://schemas.microsoft.com/office/drawing/2014/main" val="382278033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88030089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95051987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654075076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111423730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45651072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53023163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590415736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343931554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94331993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401451848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03352919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28118718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24206181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14999854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521634266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99387655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72964637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889380771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34168530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35693301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62048914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544585031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888577717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266078177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614022607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3207027094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214118716"/>
                    </a:ext>
                  </a:extLst>
                </a:gridCol>
              </a:tblGrid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5634731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2957895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80573128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76650745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30655601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2904311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2358532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4316540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97607125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55187289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20663049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55800874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1479110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8586920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36601867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96552898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3799488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41702217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95480618"/>
                  </a:ext>
                </a:extLst>
              </a:tr>
            </a:tbl>
          </a:graphicData>
        </a:graphic>
      </p:graphicFrame>
      <p:pic>
        <p:nvPicPr>
          <p:cNvPr id="3" name="図 2" descr="設計図, カレンダー&#10;&#10;自動的に生成された説明">
            <a:extLst>
              <a:ext uri="{FF2B5EF4-FFF2-40B4-BE49-F238E27FC236}">
                <a16:creationId xmlns:a16="http://schemas.microsoft.com/office/drawing/2014/main" id="{3FFDB5AD-19F1-467C-8B8E-E058DFF31ACD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245" t="1786" r="50644" b="1004"/>
          <a:stretch/>
        </p:blipFill>
        <p:spPr>
          <a:xfrm rot="5400000">
            <a:off x="4196301" y="-3931113"/>
            <a:ext cx="1498542" cy="978736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66720317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正方形/長方形 6">
            <a:extLst>
              <a:ext uri="{FF2B5EF4-FFF2-40B4-BE49-F238E27FC236}">
                <a16:creationId xmlns:a16="http://schemas.microsoft.com/office/drawing/2014/main" id="{56711D9A-4FF0-4BEB-AB25-005408295121}"/>
              </a:ext>
            </a:extLst>
          </p:cNvPr>
          <p:cNvSpPr/>
          <p:nvPr/>
        </p:nvSpPr>
        <p:spPr>
          <a:xfrm>
            <a:off x="0" y="-51945"/>
            <a:ext cx="5909481" cy="307777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r>
              <a:rPr lang="ja-JP" altLang="en-US" sz="1400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トレーニングシート　⑭角ペン　漢字　１</a:t>
            </a:r>
            <a:r>
              <a:rPr lang="en-US" altLang="ja-JP" sz="1400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 </a:t>
            </a:r>
          </a:p>
        </p:txBody>
      </p:sp>
      <p:graphicFrame>
        <p:nvGraphicFramePr>
          <p:cNvPr id="9" name="表 8">
            <a:extLst>
              <a:ext uri="{FF2B5EF4-FFF2-40B4-BE49-F238E27FC236}">
                <a16:creationId xmlns:a16="http://schemas.microsoft.com/office/drawing/2014/main" id="{596E3502-63A8-4D23-83CD-CA701457CE8A}"/>
              </a:ext>
            </a:extLst>
          </p:cNvPr>
          <p:cNvGraphicFramePr>
            <a:graphicFrameLocks noGrp="1"/>
          </p:cNvGraphicFramePr>
          <p:nvPr/>
        </p:nvGraphicFramePr>
        <p:xfrm>
          <a:off x="147584" y="255832"/>
          <a:ext cx="9610832" cy="6469044"/>
        </p:xfrm>
        <a:graphic>
          <a:graphicData uri="http://schemas.openxmlformats.org/drawingml/2006/table">
            <a:tbl>
              <a:tblPr/>
              <a:tblGrid>
                <a:gridCol w="343244">
                  <a:extLst>
                    <a:ext uri="{9D8B030D-6E8A-4147-A177-3AD203B41FA5}">
                      <a16:colId xmlns:a16="http://schemas.microsoft.com/office/drawing/2014/main" val="382278033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88030089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95051987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654075076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111423730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45651072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53023163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590415736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343931554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94331993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401451848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03352919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28118718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24206181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14999854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521634266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99387655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72964637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889380771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34168530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35693301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62048914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544585031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888577717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266078177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614022607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3207027094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214118716"/>
                    </a:ext>
                  </a:extLst>
                </a:gridCol>
              </a:tblGrid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5634731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2957895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80573128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76650745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30655601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2904311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2358532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4316540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97607125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55187289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20663049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55800874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1479110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8586920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36601867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96552898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3799488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41702217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95480618"/>
                  </a:ext>
                </a:extLst>
              </a:tr>
            </a:tbl>
          </a:graphicData>
        </a:graphic>
      </p:graphicFrame>
      <p:pic>
        <p:nvPicPr>
          <p:cNvPr id="4" name="図 3" descr="矢印&#10;&#10;低い精度で自動的に生成された説明">
            <a:extLst>
              <a:ext uri="{FF2B5EF4-FFF2-40B4-BE49-F238E27FC236}">
                <a16:creationId xmlns:a16="http://schemas.microsoft.com/office/drawing/2014/main" id="{435C2DAA-4D32-42B6-A81D-9415D4C3CEB2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1258" t="82480" r="11552" b="2636"/>
          <a:stretch/>
        </p:blipFill>
        <p:spPr>
          <a:xfrm rot="10800000">
            <a:off x="147583" y="207554"/>
            <a:ext cx="5655547" cy="154681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15453392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正方形/長方形 6">
            <a:extLst>
              <a:ext uri="{FF2B5EF4-FFF2-40B4-BE49-F238E27FC236}">
                <a16:creationId xmlns:a16="http://schemas.microsoft.com/office/drawing/2014/main" id="{56711D9A-4FF0-4BEB-AB25-005408295121}"/>
              </a:ext>
            </a:extLst>
          </p:cNvPr>
          <p:cNvSpPr/>
          <p:nvPr/>
        </p:nvSpPr>
        <p:spPr>
          <a:xfrm>
            <a:off x="0" y="-51945"/>
            <a:ext cx="5909481" cy="307777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r>
              <a:rPr lang="ja-JP" altLang="en-US" sz="1400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トレーニングシート　⑭角ペン　漢字　</a:t>
            </a:r>
            <a:r>
              <a:rPr lang="en-US" altLang="ja-JP" sz="1400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2 </a:t>
            </a:r>
          </a:p>
        </p:txBody>
      </p:sp>
      <p:graphicFrame>
        <p:nvGraphicFramePr>
          <p:cNvPr id="9" name="表 8">
            <a:extLst>
              <a:ext uri="{FF2B5EF4-FFF2-40B4-BE49-F238E27FC236}">
                <a16:creationId xmlns:a16="http://schemas.microsoft.com/office/drawing/2014/main" id="{596E3502-63A8-4D23-83CD-CA701457CE8A}"/>
              </a:ext>
            </a:extLst>
          </p:cNvPr>
          <p:cNvGraphicFramePr>
            <a:graphicFrameLocks noGrp="1"/>
          </p:cNvGraphicFramePr>
          <p:nvPr/>
        </p:nvGraphicFramePr>
        <p:xfrm>
          <a:off x="147584" y="255832"/>
          <a:ext cx="9610832" cy="6469044"/>
        </p:xfrm>
        <a:graphic>
          <a:graphicData uri="http://schemas.openxmlformats.org/drawingml/2006/table">
            <a:tbl>
              <a:tblPr/>
              <a:tblGrid>
                <a:gridCol w="343244">
                  <a:extLst>
                    <a:ext uri="{9D8B030D-6E8A-4147-A177-3AD203B41FA5}">
                      <a16:colId xmlns:a16="http://schemas.microsoft.com/office/drawing/2014/main" val="382278033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88030089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95051987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654075076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111423730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45651072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53023163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590415736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343931554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94331993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401451848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03352919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28118718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24206181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14999854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521634266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99387655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72964637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889380771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34168530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35693301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62048914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544585031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888577717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266078177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614022607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3207027094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214118716"/>
                    </a:ext>
                  </a:extLst>
                </a:gridCol>
              </a:tblGrid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5634731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2957895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80573128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76650745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30655601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2904311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2358532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4316540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97607125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55187289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20663049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55800874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1479110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8586920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36601867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96552898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3799488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41702217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95480618"/>
                  </a:ext>
                </a:extLst>
              </a:tr>
            </a:tbl>
          </a:graphicData>
        </a:graphic>
      </p:graphicFrame>
      <p:pic>
        <p:nvPicPr>
          <p:cNvPr id="4" name="図 3" descr="矢印&#10;&#10;低い精度で自動的に生成された説明">
            <a:extLst>
              <a:ext uri="{FF2B5EF4-FFF2-40B4-BE49-F238E27FC236}">
                <a16:creationId xmlns:a16="http://schemas.microsoft.com/office/drawing/2014/main" id="{435C2DAA-4D32-42B6-A81D-9415D4C3CEB2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2999" t="66704" r="11278" b="18412"/>
          <a:stretch/>
        </p:blipFill>
        <p:spPr>
          <a:xfrm rot="10800000">
            <a:off x="147584" y="187154"/>
            <a:ext cx="5506688" cy="153531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96384233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正方形/長方形 6">
            <a:extLst>
              <a:ext uri="{FF2B5EF4-FFF2-40B4-BE49-F238E27FC236}">
                <a16:creationId xmlns:a16="http://schemas.microsoft.com/office/drawing/2014/main" id="{56711D9A-4FF0-4BEB-AB25-005408295121}"/>
              </a:ext>
            </a:extLst>
          </p:cNvPr>
          <p:cNvSpPr/>
          <p:nvPr/>
        </p:nvSpPr>
        <p:spPr>
          <a:xfrm>
            <a:off x="0" y="-51945"/>
            <a:ext cx="5909481" cy="307777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r>
              <a:rPr lang="ja-JP" altLang="en-US" sz="1400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トレーニングシート　⑭角ペン　漢字　</a:t>
            </a:r>
            <a:r>
              <a:rPr lang="en-US" altLang="ja-JP" sz="1400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3 </a:t>
            </a:r>
          </a:p>
        </p:txBody>
      </p:sp>
      <p:graphicFrame>
        <p:nvGraphicFramePr>
          <p:cNvPr id="9" name="表 8">
            <a:extLst>
              <a:ext uri="{FF2B5EF4-FFF2-40B4-BE49-F238E27FC236}">
                <a16:creationId xmlns:a16="http://schemas.microsoft.com/office/drawing/2014/main" id="{596E3502-63A8-4D23-83CD-CA701457CE8A}"/>
              </a:ext>
            </a:extLst>
          </p:cNvPr>
          <p:cNvGraphicFramePr>
            <a:graphicFrameLocks noGrp="1"/>
          </p:cNvGraphicFramePr>
          <p:nvPr/>
        </p:nvGraphicFramePr>
        <p:xfrm>
          <a:off x="147584" y="255832"/>
          <a:ext cx="9610832" cy="6469044"/>
        </p:xfrm>
        <a:graphic>
          <a:graphicData uri="http://schemas.openxmlformats.org/drawingml/2006/table">
            <a:tbl>
              <a:tblPr/>
              <a:tblGrid>
                <a:gridCol w="343244">
                  <a:extLst>
                    <a:ext uri="{9D8B030D-6E8A-4147-A177-3AD203B41FA5}">
                      <a16:colId xmlns:a16="http://schemas.microsoft.com/office/drawing/2014/main" val="382278033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88030089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95051987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654075076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111423730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45651072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53023163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590415736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343931554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94331993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401451848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03352919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28118718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24206181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14999854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521634266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99387655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72964637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889380771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34168530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35693301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62048914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544585031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888577717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266078177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614022607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3207027094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214118716"/>
                    </a:ext>
                  </a:extLst>
                </a:gridCol>
              </a:tblGrid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5634731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2957895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80573128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76650745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30655601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2904311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2358532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4316540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97607125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55187289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20663049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55800874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1479110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8586920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36601867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96552898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3799488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41702217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95480618"/>
                  </a:ext>
                </a:extLst>
              </a:tr>
            </a:tbl>
          </a:graphicData>
        </a:graphic>
      </p:graphicFrame>
      <p:pic>
        <p:nvPicPr>
          <p:cNvPr id="4" name="図 3" descr="矢印&#10;&#10;低い精度で自動的に生成された説明">
            <a:extLst>
              <a:ext uri="{FF2B5EF4-FFF2-40B4-BE49-F238E27FC236}">
                <a16:creationId xmlns:a16="http://schemas.microsoft.com/office/drawing/2014/main" id="{435C2DAA-4D32-42B6-A81D-9415D4C3CEB2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2878" t="50729" r="11399" b="34387"/>
          <a:stretch/>
        </p:blipFill>
        <p:spPr>
          <a:xfrm rot="10800000">
            <a:off x="147584" y="196679"/>
            <a:ext cx="5506688" cy="153531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16915260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正方形/長方形 6">
            <a:extLst>
              <a:ext uri="{FF2B5EF4-FFF2-40B4-BE49-F238E27FC236}">
                <a16:creationId xmlns:a16="http://schemas.microsoft.com/office/drawing/2014/main" id="{56711D9A-4FF0-4BEB-AB25-005408295121}"/>
              </a:ext>
            </a:extLst>
          </p:cNvPr>
          <p:cNvSpPr/>
          <p:nvPr/>
        </p:nvSpPr>
        <p:spPr>
          <a:xfrm>
            <a:off x="0" y="-51945"/>
            <a:ext cx="5909481" cy="307777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r>
              <a:rPr lang="ja-JP" altLang="en-US" sz="1400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トレーニングシート　⑭角ペン　漢字　</a:t>
            </a:r>
            <a:r>
              <a:rPr lang="en-US" altLang="ja-JP" sz="1400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4 </a:t>
            </a:r>
          </a:p>
        </p:txBody>
      </p:sp>
      <p:graphicFrame>
        <p:nvGraphicFramePr>
          <p:cNvPr id="9" name="表 8">
            <a:extLst>
              <a:ext uri="{FF2B5EF4-FFF2-40B4-BE49-F238E27FC236}">
                <a16:creationId xmlns:a16="http://schemas.microsoft.com/office/drawing/2014/main" id="{596E3502-63A8-4D23-83CD-CA701457CE8A}"/>
              </a:ext>
            </a:extLst>
          </p:cNvPr>
          <p:cNvGraphicFramePr>
            <a:graphicFrameLocks noGrp="1"/>
          </p:cNvGraphicFramePr>
          <p:nvPr/>
        </p:nvGraphicFramePr>
        <p:xfrm>
          <a:off x="147584" y="255832"/>
          <a:ext cx="9610832" cy="6469044"/>
        </p:xfrm>
        <a:graphic>
          <a:graphicData uri="http://schemas.openxmlformats.org/drawingml/2006/table">
            <a:tbl>
              <a:tblPr/>
              <a:tblGrid>
                <a:gridCol w="343244">
                  <a:extLst>
                    <a:ext uri="{9D8B030D-6E8A-4147-A177-3AD203B41FA5}">
                      <a16:colId xmlns:a16="http://schemas.microsoft.com/office/drawing/2014/main" val="382278033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88030089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95051987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654075076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111423730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45651072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53023163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590415736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343931554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94331993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401451848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03352919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28118718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24206181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14999854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521634266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99387655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72964637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889380771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34168530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35693301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62048914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544585031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888577717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266078177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614022607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3207027094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214118716"/>
                    </a:ext>
                  </a:extLst>
                </a:gridCol>
              </a:tblGrid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5634731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2957895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80573128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76650745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30655601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2904311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2358532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4316540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97607125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55187289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20663049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55800874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1479110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8586920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36601867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96552898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3799488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41702217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95480618"/>
                  </a:ext>
                </a:extLst>
              </a:tr>
            </a:tbl>
          </a:graphicData>
        </a:graphic>
      </p:graphicFrame>
      <p:pic>
        <p:nvPicPr>
          <p:cNvPr id="4" name="図 3" descr="矢印&#10;&#10;低い精度で自動的に生成された説明">
            <a:extLst>
              <a:ext uri="{FF2B5EF4-FFF2-40B4-BE49-F238E27FC236}">
                <a16:creationId xmlns:a16="http://schemas.microsoft.com/office/drawing/2014/main" id="{435C2DAA-4D32-42B6-A81D-9415D4C3CEB2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2175" t="34592" r="11398" b="50524"/>
          <a:stretch/>
        </p:blipFill>
        <p:spPr>
          <a:xfrm rot="10800000">
            <a:off x="147583" y="225254"/>
            <a:ext cx="5557891" cy="153531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27400286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正方形/長方形 6">
            <a:extLst>
              <a:ext uri="{FF2B5EF4-FFF2-40B4-BE49-F238E27FC236}">
                <a16:creationId xmlns:a16="http://schemas.microsoft.com/office/drawing/2014/main" id="{56711D9A-4FF0-4BEB-AB25-005408295121}"/>
              </a:ext>
            </a:extLst>
          </p:cNvPr>
          <p:cNvSpPr/>
          <p:nvPr/>
        </p:nvSpPr>
        <p:spPr>
          <a:xfrm>
            <a:off x="0" y="-51945"/>
            <a:ext cx="5909481" cy="307777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r>
              <a:rPr lang="ja-JP" altLang="en-US" sz="1400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トレーニングシート　⑭角ペン　漢字　</a:t>
            </a:r>
            <a:r>
              <a:rPr lang="en-US" altLang="ja-JP" sz="1400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5 </a:t>
            </a:r>
          </a:p>
        </p:txBody>
      </p:sp>
      <p:graphicFrame>
        <p:nvGraphicFramePr>
          <p:cNvPr id="9" name="表 8">
            <a:extLst>
              <a:ext uri="{FF2B5EF4-FFF2-40B4-BE49-F238E27FC236}">
                <a16:creationId xmlns:a16="http://schemas.microsoft.com/office/drawing/2014/main" id="{596E3502-63A8-4D23-83CD-CA701457CE8A}"/>
              </a:ext>
            </a:extLst>
          </p:cNvPr>
          <p:cNvGraphicFramePr>
            <a:graphicFrameLocks noGrp="1"/>
          </p:cNvGraphicFramePr>
          <p:nvPr/>
        </p:nvGraphicFramePr>
        <p:xfrm>
          <a:off x="147584" y="255832"/>
          <a:ext cx="9610832" cy="6469044"/>
        </p:xfrm>
        <a:graphic>
          <a:graphicData uri="http://schemas.openxmlformats.org/drawingml/2006/table">
            <a:tbl>
              <a:tblPr/>
              <a:tblGrid>
                <a:gridCol w="343244">
                  <a:extLst>
                    <a:ext uri="{9D8B030D-6E8A-4147-A177-3AD203B41FA5}">
                      <a16:colId xmlns:a16="http://schemas.microsoft.com/office/drawing/2014/main" val="382278033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88030089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95051987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654075076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111423730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45651072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53023163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590415736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343931554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94331993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401451848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03352919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28118718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24206181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14999854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521634266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99387655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72964637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889380771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34168530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35693301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62048914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544585031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888577717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266078177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614022607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3207027094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214118716"/>
                    </a:ext>
                  </a:extLst>
                </a:gridCol>
              </a:tblGrid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5634731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2957895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80573128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76650745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30655601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2904311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2358532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4316540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97607125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55187289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20663049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55800874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1479110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8586920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36601867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96552898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3799488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41702217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95480618"/>
                  </a:ext>
                </a:extLst>
              </a:tr>
            </a:tbl>
          </a:graphicData>
        </a:graphic>
      </p:graphicFrame>
      <p:pic>
        <p:nvPicPr>
          <p:cNvPr id="4" name="図 3" descr="矢印&#10;&#10;低い精度で自動的に生成された説明">
            <a:extLst>
              <a:ext uri="{FF2B5EF4-FFF2-40B4-BE49-F238E27FC236}">
                <a16:creationId xmlns:a16="http://schemas.microsoft.com/office/drawing/2014/main" id="{435C2DAA-4D32-42B6-A81D-9415D4C3CEB2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2175" t="18894" r="11398" b="66222"/>
          <a:stretch/>
        </p:blipFill>
        <p:spPr>
          <a:xfrm rot="10800000">
            <a:off x="147583" y="215729"/>
            <a:ext cx="5557891" cy="153531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9694928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正方形/長方形 6">
            <a:extLst>
              <a:ext uri="{FF2B5EF4-FFF2-40B4-BE49-F238E27FC236}">
                <a16:creationId xmlns:a16="http://schemas.microsoft.com/office/drawing/2014/main" id="{56711D9A-4FF0-4BEB-AB25-005408295121}"/>
              </a:ext>
            </a:extLst>
          </p:cNvPr>
          <p:cNvSpPr/>
          <p:nvPr/>
        </p:nvSpPr>
        <p:spPr>
          <a:xfrm>
            <a:off x="0" y="-51945"/>
            <a:ext cx="5909481" cy="307777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r>
              <a:rPr lang="ja-JP" altLang="en-US" sz="1400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トレーニングシート　⑭角ペン　漢字　</a:t>
            </a:r>
            <a:r>
              <a:rPr lang="en-US" altLang="ja-JP" sz="1400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6 </a:t>
            </a:r>
          </a:p>
        </p:txBody>
      </p:sp>
      <p:graphicFrame>
        <p:nvGraphicFramePr>
          <p:cNvPr id="9" name="表 8">
            <a:extLst>
              <a:ext uri="{FF2B5EF4-FFF2-40B4-BE49-F238E27FC236}">
                <a16:creationId xmlns:a16="http://schemas.microsoft.com/office/drawing/2014/main" id="{596E3502-63A8-4D23-83CD-CA701457CE8A}"/>
              </a:ext>
            </a:extLst>
          </p:cNvPr>
          <p:cNvGraphicFramePr>
            <a:graphicFrameLocks noGrp="1"/>
          </p:cNvGraphicFramePr>
          <p:nvPr/>
        </p:nvGraphicFramePr>
        <p:xfrm>
          <a:off x="147584" y="255832"/>
          <a:ext cx="9610832" cy="6469044"/>
        </p:xfrm>
        <a:graphic>
          <a:graphicData uri="http://schemas.openxmlformats.org/drawingml/2006/table">
            <a:tbl>
              <a:tblPr/>
              <a:tblGrid>
                <a:gridCol w="343244">
                  <a:extLst>
                    <a:ext uri="{9D8B030D-6E8A-4147-A177-3AD203B41FA5}">
                      <a16:colId xmlns:a16="http://schemas.microsoft.com/office/drawing/2014/main" val="382278033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88030089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95051987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654075076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111423730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45651072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53023163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590415736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343931554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94331993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401451848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033529192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28118718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24206181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149998543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521634266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99387655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72964637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889380771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34168530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35693301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620489149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544585031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888577717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1266078177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614022607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3207027094"/>
                    </a:ext>
                  </a:extLst>
                </a:gridCol>
                <a:gridCol w="343244">
                  <a:extLst>
                    <a:ext uri="{9D8B030D-6E8A-4147-A177-3AD203B41FA5}">
                      <a16:colId xmlns:a16="http://schemas.microsoft.com/office/drawing/2014/main" val="2214118716"/>
                    </a:ext>
                  </a:extLst>
                </a:gridCol>
              </a:tblGrid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5634731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82957895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80573128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76650745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30655601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2904311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2358532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4316540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97607125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55187289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20663049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55800874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1479110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8586920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04" marR="8304" marT="8304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36601867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96552898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3799488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41702217"/>
                  </a:ext>
                </a:extLst>
              </a:tr>
              <a:tr h="34047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04" marR="8304" marT="8304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95480618"/>
                  </a:ext>
                </a:extLst>
              </a:tr>
            </a:tbl>
          </a:graphicData>
        </a:graphic>
      </p:graphicFrame>
      <p:pic>
        <p:nvPicPr>
          <p:cNvPr id="4" name="図 3" descr="矢印&#10;&#10;低い精度で自動的に生成された説明">
            <a:extLst>
              <a:ext uri="{FF2B5EF4-FFF2-40B4-BE49-F238E27FC236}">
                <a16:creationId xmlns:a16="http://schemas.microsoft.com/office/drawing/2014/main" id="{435C2DAA-4D32-42B6-A81D-9415D4C3CEB2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2175" t="3104" r="11398" b="82012"/>
          <a:stretch/>
        </p:blipFill>
        <p:spPr>
          <a:xfrm rot="10800000">
            <a:off x="147583" y="215729"/>
            <a:ext cx="5557891" cy="153531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82610745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正方形/長方形 7">
            <a:extLst>
              <a:ext uri="{FF2B5EF4-FFF2-40B4-BE49-F238E27FC236}">
                <a16:creationId xmlns:a16="http://schemas.microsoft.com/office/drawing/2014/main" id="{1294BFFF-B9E6-4167-8C29-3EAA9CC16D3F}"/>
              </a:ext>
            </a:extLst>
          </p:cNvPr>
          <p:cNvSpPr/>
          <p:nvPr/>
        </p:nvSpPr>
        <p:spPr>
          <a:xfrm>
            <a:off x="-1" y="44829"/>
            <a:ext cx="6564574" cy="338554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r>
              <a:rPr lang="ja-JP" altLang="en-US" sz="1600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トレーニングシート　⑮丸ペン　書き方のコツ：スピード、筆圧</a:t>
            </a:r>
          </a:p>
        </p:txBody>
      </p:sp>
      <p:graphicFrame>
        <p:nvGraphicFramePr>
          <p:cNvPr id="2" name="表 1">
            <a:extLst>
              <a:ext uri="{FF2B5EF4-FFF2-40B4-BE49-F238E27FC236}">
                <a16:creationId xmlns:a16="http://schemas.microsoft.com/office/drawing/2014/main" id="{27950927-566D-4626-8ACA-EB4BB802F1C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34178658"/>
              </p:ext>
            </p:extLst>
          </p:nvPr>
        </p:nvGraphicFramePr>
        <p:xfrm>
          <a:off x="132212" y="425720"/>
          <a:ext cx="9641576" cy="6489716"/>
        </p:xfrm>
        <a:graphic>
          <a:graphicData uri="http://schemas.openxmlformats.org/drawingml/2006/table">
            <a:tbl>
              <a:tblPr/>
              <a:tblGrid>
                <a:gridCol w="344342">
                  <a:extLst>
                    <a:ext uri="{9D8B030D-6E8A-4147-A177-3AD203B41FA5}">
                      <a16:colId xmlns:a16="http://schemas.microsoft.com/office/drawing/2014/main" val="1625793705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2145298097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1572724588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396916655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1253453279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94627835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4223071607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2493795228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3226024313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2942301709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3806609858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1782522843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4011956777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4108886299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3872716487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715323060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3266612751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496258045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64744111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2577098163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830744938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3938997086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2963257180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1759865079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3972051737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1658916199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2874718128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2411537515"/>
                    </a:ext>
                  </a:extLst>
                </a:gridCol>
              </a:tblGrid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51695263"/>
                  </a:ext>
                </a:extLst>
              </a:tr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31546242"/>
                  </a:ext>
                </a:extLst>
              </a:tr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39527430"/>
                  </a:ext>
                </a:extLst>
              </a:tr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928784"/>
                  </a:ext>
                </a:extLst>
              </a:tr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94655045"/>
                  </a:ext>
                </a:extLst>
              </a:tr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99584485"/>
                  </a:ext>
                </a:extLst>
              </a:tr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34512676"/>
                  </a:ext>
                </a:extLst>
              </a:tr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49032549"/>
                  </a:ext>
                </a:extLst>
              </a:tr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4529641"/>
                  </a:ext>
                </a:extLst>
              </a:tr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70542086"/>
                  </a:ext>
                </a:extLst>
              </a:tr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8137761"/>
                  </a:ext>
                </a:extLst>
              </a:tr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03540313"/>
                  </a:ext>
                </a:extLst>
              </a:tr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1367367"/>
                  </a:ext>
                </a:extLst>
              </a:tr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60101243"/>
                  </a:ext>
                </a:extLst>
              </a:tr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1661507"/>
                  </a:ext>
                </a:extLst>
              </a:tr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34254954"/>
                  </a:ext>
                </a:extLst>
              </a:tr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81086769"/>
                  </a:ext>
                </a:extLst>
              </a:tr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99476113"/>
                  </a:ext>
                </a:extLst>
              </a:tr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56431103"/>
                  </a:ext>
                </a:extLst>
              </a:tr>
            </a:tbl>
          </a:graphicData>
        </a:graphic>
      </p:graphicFrame>
      <p:pic>
        <p:nvPicPr>
          <p:cNvPr id="4" name="図 3" descr="ダイアグラム&#10;&#10;自動的に生成された説明">
            <a:extLst>
              <a:ext uri="{FF2B5EF4-FFF2-40B4-BE49-F238E27FC236}">
                <a16:creationId xmlns:a16="http://schemas.microsoft.com/office/drawing/2014/main" id="{C5330612-1897-44DC-AD9E-1C2D39F30E1B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1845" t="5168" r="61766" b="3980"/>
          <a:stretch/>
        </p:blipFill>
        <p:spPr>
          <a:xfrm rot="5400000">
            <a:off x="4026906" y="-2921126"/>
            <a:ext cx="1871333" cy="913834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06213447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正方形/長方形 7">
            <a:extLst>
              <a:ext uri="{FF2B5EF4-FFF2-40B4-BE49-F238E27FC236}">
                <a16:creationId xmlns:a16="http://schemas.microsoft.com/office/drawing/2014/main" id="{1294BFFF-B9E6-4167-8C29-3EAA9CC16D3F}"/>
              </a:ext>
            </a:extLst>
          </p:cNvPr>
          <p:cNvSpPr/>
          <p:nvPr/>
        </p:nvSpPr>
        <p:spPr>
          <a:xfrm>
            <a:off x="-1" y="44829"/>
            <a:ext cx="6564574" cy="338554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r>
              <a:rPr lang="ja-JP" altLang="en-US" sz="1600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トレーニングシート　⑯丸ペン　書き方のコツ：右肩上がりにしない</a:t>
            </a:r>
          </a:p>
        </p:txBody>
      </p:sp>
      <p:graphicFrame>
        <p:nvGraphicFramePr>
          <p:cNvPr id="2" name="表 1">
            <a:extLst>
              <a:ext uri="{FF2B5EF4-FFF2-40B4-BE49-F238E27FC236}">
                <a16:creationId xmlns:a16="http://schemas.microsoft.com/office/drawing/2014/main" id="{27950927-566D-4626-8ACA-EB4BB802F1C2}"/>
              </a:ext>
            </a:extLst>
          </p:cNvPr>
          <p:cNvGraphicFramePr>
            <a:graphicFrameLocks noGrp="1"/>
          </p:cNvGraphicFramePr>
          <p:nvPr/>
        </p:nvGraphicFramePr>
        <p:xfrm>
          <a:off x="132212" y="425720"/>
          <a:ext cx="9641576" cy="6489716"/>
        </p:xfrm>
        <a:graphic>
          <a:graphicData uri="http://schemas.openxmlformats.org/drawingml/2006/table">
            <a:tbl>
              <a:tblPr/>
              <a:tblGrid>
                <a:gridCol w="344342">
                  <a:extLst>
                    <a:ext uri="{9D8B030D-6E8A-4147-A177-3AD203B41FA5}">
                      <a16:colId xmlns:a16="http://schemas.microsoft.com/office/drawing/2014/main" val="1625793705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2145298097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1572724588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396916655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1253453279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94627835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4223071607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2493795228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3226024313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2942301709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3806609858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1782522843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4011956777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4108886299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3872716487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715323060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3266612751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496258045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64744111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2577098163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830744938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3938997086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2963257180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1759865079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3972051737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1658916199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2874718128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2411537515"/>
                    </a:ext>
                  </a:extLst>
                </a:gridCol>
              </a:tblGrid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51695263"/>
                  </a:ext>
                </a:extLst>
              </a:tr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31546242"/>
                  </a:ext>
                </a:extLst>
              </a:tr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39527430"/>
                  </a:ext>
                </a:extLst>
              </a:tr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928784"/>
                  </a:ext>
                </a:extLst>
              </a:tr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94655045"/>
                  </a:ext>
                </a:extLst>
              </a:tr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99584485"/>
                  </a:ext>
                </a:extLst>
              </a:tr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34512676"/>
                  </a:ext>
                </a:extLst>
              </a:tr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49032549"/>
                  </a:ext>
                </a:extLst>
              </a:tr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4529641"/>
                  </a:ext>
                </a:extLst>
              </a:tr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70542086"/>
                  </a:ext>
                </a:extLst>
              </a:tr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8137761"/>
                  </a:ext>
                </a:extLst>
              </a:tr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03540313"/>
                  </a:ext>
                </a:extLst>
              </a:tr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1367367"/>
                  </a:ext>
                </a:extLst>
              </a:tr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60101243"/>
                  </a:ext>
                </a:extLst>
              </a:tr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1661507"/>
                  </a:ext>
                </a:extLst>
              </a:tr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34254954"/>
                  </a:ext>
                </a:extLst>
              </a:tr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81086769"/>
                  </a:ext>
                </a:extLst>
              </a:tr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99476113"/>
                  </a:ext>
                </a:extLst>
              </a:tr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56431103"/>
                  </a:ext>
                </a:extLst>
              </a:tr>
            </a:tbl>
          </a:graphicData>
        </a:graphic>
      </p:graphicFrame>
      <p:pic>
        <p:nvPicPr>
          <p:cNvPr id="4" name="図 3" descr="ダイアグラム&#10;&#10;自動的に生成された説明">
            <a:extLst>
              <a:ext uri="{FF2B5EF4-FFF2-40B4-BE49-F238E27FC236}">
                <a16:creationId xmlns:a16="http://schemas.microsoft.com/office/drawing/2014/main" id="{31BB7609-11D8-4EFA-B5E7-7D68FB6440F9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0965" t="4548" r="61545" b="4600"/>
          <a:stretch/>
        </p:blipFill>
        <p:spPr>
          <a:xfrm rot="5400000">
            <a:off x="4006693" y="-2937751"/>
            <a:ext cx="1956405" cy="917161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98445763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正方形/長方形 7">
            <a:extLst>
              <a:ext uri="{FF2B5EF4-FFF2-40B4-BE49-F238E27FC236}">
                <a16:creationId xmlns:a16="http://schemas.microsoft.com/office/drawing/2014/main" id="{1294BFFF-B9E6-4167-8C29-3EAA9CC16D3F}"/>
              </a:ext>
            </a:extLst>
          </p:cNvPr>
          <p:cNvSpPr/>
          <p:nvPr/>
        </p:nvSpPr>
        <p:spPr>
          <a:xfrm>
            <a:off x="-2" y="44829"/>
            <a:ext cx="9906002" cy="338554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r>
              <a:rPr lang="ja-JP" altLang="en-US" sz="1600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トレーニングシート　⑰丸ペン　書き方のコツ：マス目いっぱい、ふっくらと　１</a:t>
            </a:r>
          </a:p>
        </p:txBody>
      </p:sp>
      <p:graphicFrame>
        <p:nvGraphicFramePr>
          <p:cNvPr id="2" name="表 1">
            <a:extLst>
              <a:ext uri="{FF2B5EF4-FFF2-40B4-BE49-F238E27FC236}">
                <a16:creationId xmlns:a16="http://schemas.microsoft.com/office/drawing/2014/main" id="{27950927-566D-4626-8ACA-EB4BB802F1C2}"/>
              </a:ext>
            </a:extLst>
          </p:cNvPr>
          <p:cNvGraphicFramePr>
            <a:graphicFrameLocks noGrp="1"/>
          </p:cNvGraphicFramePr>
          <p:nvPr/>
        </p:nvGraphicFramePr>
        <p:xfrm>
          <a:off x="132212" y="425720"/>
          <a:ext cx="9641576" cy="6489716"/>
        </p:xfrm>
        <a:graphic>
          <a:graphicData uri="http://schemas.openxmlformats.org/drawingml/2006/table">
            <a:tbl>
              <a:tblPr/>
              <a:tblGrid>
                <a:gridCol w="344342">
                  <a:extLst>
                    <a:ext uri="{9D8B030D-6E8A-4147-A177-3AD203B41FA5}">
                      <a16:colId xmlns:a16="http://schemas.microsoft.com/office/drawing/2014/main" val="1625793705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2145298097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1572724588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396916655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1253453279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94627835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4223071607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2493795228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3226024313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2942301709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3806609858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1782522843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4011956777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4108886299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3872716487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715323060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3266612751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496258045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64744111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2577098163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830744938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3938997086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2963257180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1759865079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3972051737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1658916199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2874718128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2411537515"/>
                    </a:ext>
                  </a:extLst>
                </a:gridCol>
              </a:tblGrid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51695263"/>
                  </a:ext>
                </a:extLst>
              </a:tr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31546242"/>
                  </a:ext>
                </a:extLst>
              </a:tr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39527430"/>
                  </a:ext>
                </a:extLst>
              </a:tr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928784"/>
                  </a:ext>
                </a:extLst>
              </a:tr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94655045"/>
                  </a:ext>
                </a:extLst>
              </a:tr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99584485"/>
                  </a:ext>
                </a:extLst>
              </a:tr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34512676"/>
                  </a:ext>
                </a:extLst>
              </a:tr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49032549"/>
                  </a:ext>
                </a:extLst>
              </a:tr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4529641"/>
                  </a:ext>
                </a:extLst>
              </a:tr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70542086"/>
                  </a:ext>
                </a:extLst>
              </a:tr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8137761"/>
                  </a:ext>
                </a:extLst>
              </a:tr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03540313"/>
                  </a:ext>
                </a:extLst>
              </a:tr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1367367"/>
                  </a:ext>
                </a:extLst>
              </a:tr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60101243"/>
                  </a:ext>
                </a:extLst>
              </a:tr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1661507"/>
                  </a:ext>
                </a:extLst>
              </a:tr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34254954"/>
                  </a:ext>
                </a:extLst>
              </a:tr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81086769"/>
                  </a:ext>
                </a:extLst>
              </a:tr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99476113"/>
                  </a:ext>
                </a:extLst>
              </a:tr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56431103"/>
                  </a:ext>
                </a:extLst>
              </a:tr>
            </a:tbl>
          </a:graphicData>
        </a:graphic>
      </p:graphicFrame>
      <p:pic>
        <p:nvPicPr>
          <p:cNvPr id="4" name="図 3" descr="ダイアグラム&#10;&#10;自動的に生成された説明">
            <a:extLst>
              <a:ext uri="{FF2B5EF4-FFF2-40B4-BE49-F238E27FC236}">
                <a16:creationId xmlns:a16="http://schemas.microsoft.com/office/drawing/2014/main" id="{BBC9252A-90A2-49CD-A912-3BB2AE339046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1405" t="4858" r="61985" b="4600"/>
          <a:stretch/>
        </p:blipFill>
        <p:spPr>
          <a:xfrm rot="5400000">
            <a:off x="4014365" y="-2897950"/>
            <a:ext cx="1892599" cy="913452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21239724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正方形/長方形 7">
            <a:extLst>
              <a:ext uri="{FF2B5EF4-FFF2-40B4-BE49-F238E27FC236}">
                <a16:creationId xmlns:a16="http://schemas.microsoft.com/office/drawing/2014/main" id="{1294BFFF-B9E6-4167-8C29-3EAA9CC16D3F}"/>
              </a:ext>
            </a:extLst>
          </p:cNvPr>
          <p:cNvSpPr/>
          <p:nvPr/>
        </p:nvSpPr>
        <p:spPr>
          <a:xfrm>
            <a:off x="-2" y="44829"/>
            <a:ext cx="9906002" cy="338554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r>
              <a:rPr lang="ja-JP" altLang="en-US" sz="1600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トレーニングシート　⑰丸ペン　書き方のコツ：マス目いっぱい、ふっくらと　２</a:t>
            </a:r>
          </a:p>
        </p:txBody>
      </p:sp>
      <p:graphicFrame>
        <p:nvGraphicFramePr>
          <p:cNvPr id="2" name="表 1">
            <a:extLst>
              <a:ext uri="{FF2B5EF4-FFF2-40B4-BE49-F238E27FC236}">
                <a16:creationId xmlns:a16="http://schemas.microsoft.com/office/drawing/2014/main" id="{27950927-566D-4626-8ACA-EB4BB802F1C2}"/>
              </a:ext>
            </a:extLst>
          </p:cNvPr>
          <p:cNvGraphicFramePr>
            <a:graphicFrameLocks noGrp="1"/>
          </p:cNvGraphicFramePr>
          <p:nvPr/>
        </p:nvGraphicFramePr>
        <p:xfrm>
          <a:off x="132212" y="425720"/>
          <a:ext cx="9641576" cy="6489716"/>
        </p:xfrm>
        <a:graphic>
          <a:graphicData uri="http://schemas.openxmlformats.org/drawingml/2006/table">
            <a:tbl>
              <a:tblPr/>
              <a:tblGrid>
                <a:gridCol w="344342">
                  <a:extLst>
                    <a:ext uri="{9D8B030D-6E8A-4147-A177-3AD203B41FA5}">
                      <a16:colId xmlns:a16="http://schemas.microsoft.com/office/drawing/2014/main" val="1625793705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2145298097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1572724588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396916655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1253453279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94627835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4223071607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2493795228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3226024313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2942301709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3806609858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1782522843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4011956777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4108886299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3872716487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715323060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3266612751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496258045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64744111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2577098163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830744938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3938997086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2963257180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1759865079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3972051737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1658916199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2874718128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2411537515"/>
                    </a:ext>
                  </a:extLst>
                </a:gridCol>
              </a:tblGrid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51695263"/>
                  </a:ext>
                </a:extLst>
              </a:tr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31546242"/>
                  </a:ext>
                </a:extLst>
              </a:tr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39527430"/>
                  </a:ext>
                </a:extLst>
              </a:tr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928784"/>
                  </a:ext>
                </a:extLst>
              </a:tr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94655045"/>
                  </a:ext>
                </a:extLst>
              </a:tr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99584485"/>
                  </a:ext>
                </a:extLst>
              </a:tr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34512676"/>
                  </a:ext>
                </a:extLst>
              </a:tr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49032549"/>
                  </a:ext>
                </a:extLst>
              </a:tr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4529641"/>
                  </a:ext>
                </a:extLst>
              </a:tr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70542086"/>
                  </a:ext>
                </a:extLst>
              </a:tr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8137761"/>
                  </a:ext>
                </a:extLst>
              </a:tr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03540313"/>
                  </a:ext>
                </a:extLst>
              </a:tr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1367367"/>
                  </a:ext>
                </a:extLst>
              </a:tr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60101243"/>
                  </a:ext>
                </a:extLst>
              </a:tr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1661507"/>
                  </a:ext>
                </a:extLst>
              </a:tr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34254954"/>
                  </a:ext>
                </a:extLst>
              </a:tr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81086769"/>
                  </a:ext>
                </a:extLst>
              </a:tr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99476113"/>
                  </a:ext>
                </a:extLst>
              </a:tr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56431103"/>
                  </a:ext>
                </a:extLst>
              </a:tr>
            </a:tbl>
          </a:graphicData>
        </a:graphic>
      </p:graphicFrame>
      <p:pic>
        <p:nvPicPr>
          <p:cNvPr id="4" name="図 3" descr="ダイアグラム&#10;&#10;自動的に生成された説明">
            <a:extLst>
              <a:ext uri="{FF2B5EF4-FFF2-40B4-BE49-F238E27FC236}">
                <a16:creationId xmlns:a16="http://schemas.microsoft.com/office/drawing/2014/main" id="{A7B0D4C3-D89A-40C6-BC14-B56485994018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1405" r="62645" b="9096"/>
          <a:stretch/>
        </p:blipFill>
        <p:spPr>
          <a:xfrm rot="5400000">
            <a:off x="4050323" y="-3001528"/>
            <a:ext cx="1850063" cy="919282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90221296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正方形/長方形 7">
            <a:extLst>
              <a:ext uri="{FF2B5EF4-FFF2-40B4-BE49-F238E27FC236}">
                <a16:creationId xmlns:a16="http://schemas.microsoft.com/office/drawing/2014/main" id="{1294BFFF-B9E6-4167-8C29-3EAA9CC16D3F}"/>
              </a:ext>
            </a:extLst>
          </p:cNvPr>
          <p:cNvSpPr/>
          <p:nvPr/>
        </p:nvSpPr>
        <p:spPr>
          <a:xfrm>
            <a:off x="-61641" y="45856"/>
            <a:ext cx="9641575" cy="338554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r>
              <a:rPr lang="ja-JP" altLang="en-US" sz="1600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トレーニングシート　⑱丸ペン　書き方のコツ：ブロック化　１</a:t>
            </a:r>
          </a:p>
        </p:txBody>
      </p:sp>
      <p:graphicFrame>
        <p:nvGraphicFramePr>
          <p:cNvPr id="4" name="表 3">
            <a:extLst>
              <a:ext uri="{FF2B5EF4-FFF2-40B4-BE49-F238E27FC236}">
                <a16:creationId xmlns:a16="http://schemas.microsoft.com/office/drawing/2014/main" id="{5DA9CEB9-4D09-4AF2-BB7E-FF66C9F1E38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49376808"/>
              </p:ext>
            </p:extLst>
          </p:nvPr>
        </p:nvGraphicFramePr>
        <p:xfrm>
          <a:off x="132212" y="656963"/>
          <a:ext cx="9641576" cy="5806605"/>
        </p:xfrm>
        <a:graphic>
          <a:graphicData uri="http://schemas.openxmlformats.org/drawingml/2006/table">
            <a:tbl>
              <a:tblPr/>
              <a:tblGrid>
                <a:gridCol w="344342">
                  <a:extLst>
                    <a:ext uri="{9D8B030D-6E8A-4147-A177-3AD203B41FA5}">
                      <a16:colId xmlns:a16="http://schemas.microsoft.com/office/drawing/2014/main" val="2837729791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3493283821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3794332368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3359488128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2353784427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1583909225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610320517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1416089281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1487650930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3288380395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653053160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1822797343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2915491424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3091849897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2039298426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1746221432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1979754269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3455512793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3933436077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1606103048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3108389829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3272258936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91007548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2298790858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3479213794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845972260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2645397932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1770138765"/>
                    </a:ext>
                  </a:extLst>
                </a:gridCol>
              </a:tblGrid>
              <a:tr h="341565"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25134989"/>
                  </a:ext>
                </a:extLst>
              </a:tr>
              <a:tr h="341565"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6260477"/>
                  </a:ext>
                </a:extLst>
              </a:tr>
              <a:tr h="341565"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96793638"/>
                  </a:ext>
                </a:extLst>
              </a:tr>
              <a:tr h="341565"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21613456"/>
                  </a:ext>
                </a:extLst>
              </a:tr>
              <a:tr h="341565"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83072772"/>
                  </a:ext>
                </a:extLst>
              </a:tr>
              <a:tr h="341565"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80510941"/>
                  </a:ext>
                </a:extLst>
              </a:tr>
              <a:tr h="341565"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28962083"/>
                  </a:ext>
                </a:extLst>
              </a:tr>
              <a:tr h="341565"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96256202"/>
                  </a:ext>
                </a:extLst>
              </a:tr>
              <a:tr h="341565"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12540493"/>
                  </a:ext>
                </a:extLst>
              </a:tr>
              <a:tr h="341565"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14467365"/>
                  </a:ext>
                </a:extLst>
              </a:tr>
              <a:tr h="341565"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64510717"/>
                  </a:ext>
                </a:extLst>
              </a:tr>
              <a:tr h="341565"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48916775"/>
                  </a:ext>
                </a:extLst>
              </a:tr>
              <a:tr h="341565"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64416880"/>
                  </a:ext>
                </a:extLst>
              </a:tr>
              <a:tr h="341565"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7707559"/>
                  </a:ext>
                </a:extLst>
              </a:tr>
              <a:tr h="341565"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90921550"/>
                  </a:ext>
                </a:extLst>
              </a:tr>
              <a:tr h="341565"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35997406"/>
                  </a:ext>
                </a:extLst>
              </a:tr>
              <a:tr h="341565"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59400920"/>
                  </a:ext>
                </a:extLst>
              </a:tr>
            </a:tbl>
          </a:graphicData>
        </a:graphic>
      </p:graphicFrame>
      <p:pic>
        <p:nvPicPr>
          <p:cNvPr id="3" name="図 2" descr="背景パターン が含まれている画像&#10;&#10;自動的に生成された説明">
            <a:extLst>
              <a:ext uri="{FF2B5EF4-FFF2-40B4-BE49-F238E27FC236}">
                <a16:creationId xmlns:a16="http://schemas.microsoft.com/office/drawing/2014/main" id="{150EE6D2-37F4-4833-B882-CC13B2B56B13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866" t="4392" r="63525" b="1809"/>
          <a:stretch/>
        </p:blipFill>
        <p:spPr>
          <a:xfrm rot="5400000">
            <a:off x="3911301" y="-3204930"/>
            <a:ext cx="1889544" cy="944772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44700057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正方形/長方形 7">
            <a:extLst>
              <a:ext uri="{FF2B5EF4-FFF2-40B4-BE49-F238E27FC236}">
                <a16:creationId xmlns:a16="http://schemas.microsoft.com/office/drawing/2014/main" id="{1294BFFF-B9E6-4167-8C29-3EAA9CC16D3F}"/>
              </a:ext>
            </a:extLst>
          </p:cNvPr>
          <p:cNvSpPr/>
          <p:nvPr/>
        </p:nvSpPr>
        <p:spPr>
          <a:xfrm>
            <a:off x="-2" y="44829"/>
            <a:ext cx="9641575" cy="338554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r>
              <a:rPr lang="ja-JP" altLang="en-US" sz="1600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トレーニングシート　⑱丸ペン　書き方のコツ：ブロック化　２</a:t>
            </a:r>
          </a:p>
        </p:txBody>
      </p:sp>
      <p:graphicFrame>
        <p:nvGraphicFramePr>
          <p:cNvPr id="4" name="表 3">
            <a:extLst>
              <a:ext uri="{FF2B5EF4-FFF2-40B4-BE49-F238E27FC236}">
                <a16:creationId xmlns:a16="http://schemas.microsoft.com/office/drawing/2014/main" id="{5DA9CEB9-4D09-4AF2-BB7E-FF66C9F1E386}"/>
              </a:ext>
            </a:extLst>
          </p:cNvPr>
          <p:cNvGraphicFramePr>
            <a:graphicFrameLocks noGrp="1"/>
          </p:cNvGraphicFramePr>
          <p:nvPr/>
        </p:nvGraphicFramePr>
        <p:xfrm>
          <a:off x="132212" y="656963"/>
          <a:ext cx="9641576" cy="5806605"/>
        </p:xfrm>
        <a:graphic>
          <a:graphicData uri="http://schemas.openxmlformats.org/drawingml/2006/table">
            <a:tbl>
              <a:tblPr/>
              <a:tblGrid>
                <a:gridCol w="344342">
                  <a:extLst>
                    <a:ext uri="{9D8B030D-6E8A-4147-A177-3AD203B41FA5}">
                      <a16:colId xmlns:a16="http://schemas.microsoft.com/office/drawing/2014/main" val="2837729791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3493283821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3794332368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3359488128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2353784427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1583909225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610320517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1416089281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1487650930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3288380395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653053160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1822797343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2915491424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3091849897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2039298426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1746221432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1979754269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3455512793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3933436077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1606103048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3108389829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3272258936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91007548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2298790858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3479213794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845972260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2645397932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1770138765"/>
                    </a:ext>
                  </a:extLst>
                </a:gridCol>
              </a:tblGrid>
              <a:tr h="341565"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25134989"/>
                  </a:ext>
                </a:extLst>
              </a:tr>
              <a:tr h="341565"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96260477"/>
                  </a:ext>
                </a:extLst>
              </a:tr>
              <a:tr h="341565"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96793638"/>
                  </a:ext>
                </a:extLst>
              </a:tr>
              <a:tr h="341565"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21613456"/>
                  </a:ext>
                </a:extLst>
              </a:tr>
              <a:tr h="341565"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83072772"/>
                  </a:ext>
                </a:extLst>
              </a:tr>
              <a:tr h="341565"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80510941"/>
                  </a:ext>
                </a:extLst>
              </a:tr>
              <a:tr h="341565"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28962083"/>
                  </a:ext>
                </a:extLst>
              </a:tr>
              <a:tr h="341565"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96256202"/>
                  </a:ext>
                </a:extLst>
              </a:tr>
              <a:tr h="341565"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12540493"/>
                  </a:ext>
                </a:extLst>
              </a:tr>
              <a:tr h="341565"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14467365"/>
                  </a:ext>
                </a:extLst>
              </a:tr>
              <a:tr h="341565"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64510717"/>
                  </a:ext>
                </a:extLst>
              </a:tr>
              <a:tr h="341565"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48916775"/>
                  </a:ext>
                </a:extLst>
              </a:tr>
              <a:tr h="341565"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64416880"/>
                  </a:ext>
                </a:extLst>
              </a:tr>
              <a:tr h="341565"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7707559"/>
                  </a:ext>
                </a:extLst>
              </a:tr>
              <a:tr h="341565"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90921550"/>
                  </a:ext>
                </a:extLst>
              </a:tr>
              <a:tr h="341565"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35997406"/>
                  </a:ext>
                </a:extLst>
              </a:tr>
              <a:tr h="341565"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59400920"/>
                  </a:ext>
                </a:extLst>
              </a:tr>
            </a:tbl>
          </a:graphicData>
        </a:graphic>
      </p:graphicFrame>
      <p:pic>
        <p:nvPicPr>
          <p:cNvPr id="3" name="図 2" descr="テキスト が含まれている画像&#10;&#10;自動的に生成された説明">
            <a:extLst>
              <a:ext uri="{FF2B5EF4-FFF2-40B4-BE49-F238E27FC236}">
                <a16:creationId xmlns:a16="http://schemas.microsoft.com/office/drawing/2014/main" id="{097066AE-F85B-4939-96D8-45B44D1B4CEE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866" t="4858" r="64404" b="1809"/>
          <a:stretch/>
        </p:blipFill>
        <p:spPr>
          <a:xfrm rot="5400000">
            <a:off x="3920645" y="-3248425"/>
            <a:ext cx="1832949" cy="943108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00163223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正方形/長方形 7">
            <a:extLst>
              <a:ext uri="{FF2B5EF4-FFF2-40B4-BE49-F238E27FC236}">
                <a16:creationId xmlns:a16="http://schemas.microsoft.com/office/drawing/2014/main" id="{1294BFFF-B9E6-4167-8C29-3EAA9CC16D3F}"/>
              </a:ext>
            </a:extLst>
          </p:cNvPr>
          <p:cNvSpPr/>
          <p:nvPr/>
        </p:nvSpPr>
        <p:spPr>
          <a:xfrm>
            <a:off x="-2" y="44829"/>
            <a:ext cx="9641575" cy="338554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r>
              <a:rPr lang="ja-JP" altLang="en-US" sz="1600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トレーニングシート　⑲丸ペン　書き方のコツ：文字のバランス</a:t>
            </a:r>
          </a:p>
        </p:txBody>
      </p:sp>
      <p:graphicFrame>
        <p:nvGraphicFramePr>
          <p:cNvPr id="2" name="表 1">
            <a:extLst>
              <a:ext uri="{FF2B5EF4-FFF2-40B4-BE49-F238E27FC236}">
                <a16:creationId xmlns:a16="http://schemas.microsoft.com/office/drawing/2014/main" id="{27950927-566D-4626-8ACA-EB4BB802F1C2}"/>
              </a:ext>
            </a:extLst>
          </p:cNvPr>
          <p:cNvGraphicFramePr>
            <a:graphicFrameLocks noGrp="1"/>
          </p:cNvGraphicFramePr>
          <p:nvPr/>
        </p:nvGraphicFramePr>
        <p:xfrm>
          <a:off x="132212" y="425720"/>
          <a:ext cx="9641576" cy="6489716"/>
        </p:xfrm>
        <a:graphic>
          <a:graphicData uri="http://schemas.openxmlformats.org/drawingml/2006/table">
            <a:tbl>
              <a:tblPr/>
              <a:tblGrid>
                <a:gridCol w="344342">
                  <a:extLst>
                    <a:ext uri="{9D8B030D-6E8A-4147-A177-3AD203B41FA5}">
                      <a16:colId xmlns:a16="http://schemas.microsoft.com/office/drawing/2014/main" val="1625793705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2145298097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1572724588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396916655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1253453279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94627835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4223071607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2493795228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3226024313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2942301709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3806609858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1782522843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4011956777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4108886299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3872716487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715323060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3266612751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496258045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64744111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2577098163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830744938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3938997086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2963257180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1759865079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3972051737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1658916199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2874718128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2411537515"/>
                    </a:ext>
                  </a:extLst>
                </a:gridCol>
              </a:tblGrid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51695263"/>
                  </a:ext>
                </a:extLst>
              </a:tr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31546242"/>
                  </a:ext>
                </a:extLst>
              </a:tr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39527430"/>
                  </a:ext>
                </a:extLst>
              </a:tr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928784"/>
                  </a:ext>
                </a:extLst>
              </a:tr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94655045"/>
                  </a:ext>
                </a:extLst>
              </a:tr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99584485"/>
                  </a:ext>
                </a:extLst>
              </a:tr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34512676"/>
                  </a:ext>
                </a:extLst>
              </a:tr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49032549"/>
                  </a:ext>
                </a:extLst>
              </a:tr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4529641"/>
                  </a:ext>
                </a:extLst>
              </a:tr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70542086"/>
                  </a:ext>
                </a:extLst>
              </a:tr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8137761"/>
                  </a:ext>
                </a:extLst>
              </a:tr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03540313"/>
                  </a:ext>
                </a:extLst>
              </a:tr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1367367"/>
                  </a:ext>
                </a:extLst>
              </a:tr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60101243"/>
                  </a:ext>
                </a:extLst>
              </a:tr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1661507"/>
                  </a:ext>
                </a:extLst>
              </a:tr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34254954"/>
                  </a:ext>
                </a:extLst>
              </a:tr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81086769"/>
                  </a:ext>
                </a:extLst>
              </a:tr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99476113"/>
                  </a:ext>
                </a:extLst>
              </a:tr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56431103"/>
                  </a:ext>
                </a:extLst>
              </a:tr>
            </a:tbl>
          </a:graphicData>
        </a:graphic>
      </p:graphicFrame>
      <p:pic>
        <p:nvPicPr>
          <p:cNvPr id="4" name="図 3" descr="ダイアグラム&#10;&#10;自動的に生成された説明">
            <a:extLst>
              <a:ext uri="{FF2B5EF4-FFF2-40B4-BE49-F238E27FC236}">
                <a16:creationId xmlns:a16="http://schemas.microsoft.com/office/drawing/2014/main" id="{2005D642-5F3B-438A-9119-D7E73E01B202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1186" t="4703" r="61105" b="4134"/>
          <a:stretch/>
        </p:blipFill>
        <p:spPr>
          <a:xfrm rot="5400000">
            <a:off x="3969487" y="-2936352"/>
            <a:ext cx="1967026" cy="917943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06635263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正方形/長方形 7">
            <a:extLst>
              <a:ext uri="{FF2B5EF4-FFF2-40B4-BE49-F238E27FC236}">
                <a16:creationId xmlns:a16="http://schemas.microsoft.com/office/drawing/2014/main" id="{1294BFFF-B9E6-4167-8C29-3EAA9CC16D3F}"/>
              </a:ext>
            </a:extLst>
          </p:cNvPr>
          <p:cNvSpPr/>
          <p:nvPr/>
        </p:nvSpPr>
        <p:spPr>
          <a:xfrm>
            <a:off x="-2" y="44829"/>
            <a:ext cx="9641575" cy="338554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r>
              <a:rPr lang="ja-JP" altLang="en-US" sz="1600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トレーニングシート　⑳丸ペン　書き方のコツ：改行 見本</a:t>
            </a:r>
          </a:p>
        </p:txBody>
      </p:sp>
      <p:graphicFrame>
        <p:nvGraphicFramePr>
          <p:cNvPr id="7" name="オブジェクト 6">
            <a:extLst>
              <a:ext uri="{FF2B5EF4-FFF2-40B4-BE49-F238E27FC236}">
                <a16:creationId xmlns:a16="http://schemas.microsoft.com/office/drawing/2014/main" id="{087D2CFC-AE7E-4CE0-B6EF-3350F1A95E9B}"/>
              </a:ext>
            </a:extLst>
          </p:cNvPr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3885607746"/>
              </p:ext>
            </p:extLst>
          </p:nvPr>
        </p:nvGraphicFramePr>
        <p:xfrm>
          <a:off x="284656" y="635822"/>
          <a:ext cx="9362358" cy="606977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032" name="Worksheet" r:id="rId3" imgW="10944304" imgH="7096286" progId="Excel.Sheet.12">
                  <p:embed/>
                </p:oleObj>
              </mc:Choice>
              <mc:Fallback>
                <p:oleObj name="Worksheet" r:id="rId3" imgW="10944304" imgH="7096286" progId="Excel.Sheet.12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84656" y="635822"/>
                        <a:ext cx="9362358" cy="606977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3" name="図 2" descr="タイムライン が含まれている画像&#10;&#10;自動的に生成された説明">
            <a:extLst>
              <a:ext uri="{FF2B5EF4-FFF2-40B4-BE49-F238E27FC236}">
                <a16:creationId xmlns:a16="http://schemas.microsoft.com/office/drawing/2014/main" id="{2E6CBE1D-1771-4782-9FBB-20567E635BE2}"/>
              </a:ext>
            </a:extLst>
          </p:cNvPr>
          <p:cNvPicPr>
            <a:picLocks noChangeAspect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0084" t="5820" r="3488" b="2087"/>
          <a:stretch/>
        </p:blipFill>
        <p:spPr>
          <a:xfrm rot="5400000">
            <a:off x="1698626" y="-927003"/>
            <a:ext cx="6069778" cy="9174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098963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正方形/長方形 7">
            <a:extLst>
              <a:ext uri="{FF2B5EF4-FFF2-40B4-BE49-F238E27FC236}">
                <a16:creationId xmlns:a16="http://schemas.microsoft.com/office/drawing/2014/main" id="{1294BFFF-B9E6-4167-8C29-3EAA9CC16D3F}"/>
              </a:ext>
            </a:extLst>
          </p:cNvPr>
          <p:cNvSpPr/>
          <p:nvPr/>
        </p:nvSpPr>
        <p:spPr>
          <a:xfrm>
            <a:off x="-2" y="44829"/>
            <a:ext cx="9641575" cy="338554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r>
              <a:rPr lang="ja-JP" altLang="en-US" sz="1600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トレーニングシート　⑳丸ペン　書き方のコツ：改行　トレーニング</a:t>
            </a:r>
          </a:p>
        </p:txBody>
      </p:sp>
      <p:graphicFrame>
        <p:nvGraphicFramePr>
          <p:cNvPr id="2" name="表 1">
            <a:extLst>
              <a:ext uri="{FF2B5EF4-FFF2-40B4-BE49-F238E27FC236}">
                <a16:creationId xmlns:a16="http://schemas.microsoft.com/office/drawing/2014/main" id="{7E2EF4F8-A46D-4191-9E03-35F1F1CCD79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02676567"/>
              </p:ext>
            </p:extLst>
          </p:nvPr>
        </p:nvGraphicFramePr>
        <p:xfrm>
          <a:off x="122828" y="856072"/>
          <a:ext cx="9641576" cy="5845995"/>
        </p:xfrm>
        <a:graphic>
          <a:graphicData uri="http://schemas.openxmlformats.org/drawingml/2006/table">
            <a:tbl>
              <a:tblPr/>
              <a:tblGrid>
                <a:gridCol w="344342">
                  <a:extLst>
                    <a:ext uri="{9D8B030D-6E8A-4147-A177-3AD203B41FA5}">
                      <a16:colId xmlns:a16="http://schemas.microsoft.com/office/drawing/2014/main" val="3126253244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4258565623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1282912156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949918230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2650012601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4115545268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3865122651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1194721437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2420093659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3223569365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1482322516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1925339828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1411269049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3601649644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3878163315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2584923853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978464047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881767852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2646617780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469418016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3622751840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3193100857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4267698124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3761311730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703228890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257829746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247559611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650429019"/>
                    </a:ext>
                  </a:extLst>
                </a:gridCol>
              </a:tblGrid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07477532"/>
                  </a:ext>
                </a:extLst>
              </a:tr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234840"/>
                  </a:ext>
                </a:extLst>
              </a:tr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行間１／２</a:t>
                      </a:r>
                    </a:p>
                  </a:txBody>
                  <a:tcPr marL="103843" marR="103843" marT="51921" marB="51921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623701868"/>
                  </a:ext>
                </a:extLst>
              </a:tr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41602884"/>
                  </a:ext>
                </a:extLst>
              </a:tr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6187417"/>
                  </a:ext>
                </a:extLst>
              </a:tr>
              <a:tr h="458196"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83319469"/>
                  </a:ext>
                </a:extLst>
              </a:tr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37720924"/>
                  </a:ext>
                </a:extLst>
              </a:tr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67181268"/>
                  </a:ext>
                </a:extLst>
              </a:tr>
              <a:tr h="257132"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行間１／３</a:t>
                      </a:r>
                    </a:p>
                  </a:txBody>
                  <a:tcPr marL="103843" marR="103843" marT="51921" marB="51921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383690111"/>
                  </a:ext>
                </a:extLst>
              </a:tr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70140555"/>
                  </a:ext>
                </a:extLst>
              </a:tr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34067286"/>
                  </a:ext>
                </a:extLst>
              </a:tr>
              <a:tr h="433203"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69553366"/>
                  </a:ext>
                </a:extLst>
              </a:tr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6501512"/>
                  </a:ext>
                </a:extLst>
              </a:tr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12648402"/>
                  </a:ext>
                </a:extLst>
              </a:tr>
              <a:tr h="257132"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行間１／３</a:t>
                      </a:r>
                    </a:p>
                  </a:txBody>
                  <a:tcPr marL="103843" marR="103843" marT="51921" marB="51921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49373150"/>
                  </a:ext>
                </a:extLst>
              </a:tr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44693591"/>
                  </a:ext>
                </a:extLst>
              </a:tr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8587256"/>
                  </a:ext>
                </a:extLst>
              </a:tr>
            </a:tbl>
          </a:graphicData>
        </a:graphic>
      </p:graphicFrame>
      <p:pic>
        <p:nvPicPr>
          <p:cNvPr id="4" name="図 3" descr="タイムライン が含まれている画像&#10;&#10;自動的に生成された説明">
            <a:extLst>
              <a:ext uri="{FF2B5EF4-FFF2-40B4-BE49-F238E27FC236}">
                <a16:creationId xmlns:a16="http://schemas.microsoft.com/office/drawing/2014/main" id="{99AB7420-28D5-42D6-8034-2E8EEA2B81B5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2187" t="5820" r="3488" b="6060"/>
          <a:stretch/>
        </p:blipFill>
        <p:spPr>
          <a:xfrm rot="5400000">
            <a:off x="4071027" y="-820819"/>
            <a:ext cx="1784433" cy="916958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82990326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正方形/長方形 7">
            <a:extLst>
              <a:ext uri="{FF2B5EF4-FFF2-40B4-BE49-F238E27FC236}">
                <a16:creationId xmlns:a16="http://schemas.microsoft.com/office/drawing/2014/main" id="{1294BFFF-B9E6-4167-8C29-3EAA9CC16D3F}"/>
              </a:ext>
            </a:extLst>
          </p:cNvPr>
          <p:cNvSpPr/>
          <p:nvPr/>
        </p:nvSpPr>
        <p:spPr>
          <a:xfrm>
            <a:off x="-2" y="44829"/>
            <a:ext cx="9641575" cy="338554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r>
              <a:rPr lang="ja-JP" altLang="en-US" sz="1600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トレーニングシート　㉑丸ペン　書き方のコツ：値段の書き方</a:t>
            </a:r>
          </a:p>
        </p:txBody>
      </p:sp>
      <p:graphicFrame>
        <p:nvGraphicFramePr>
          <p:cNvPr id="2" name="表 1">
            <a:extLst>
              <a:ext uri="{FF2B5EF4-FFF2-40B4-BE49-F238E27FC236}">
                <a16:creationId xmlns:a16="http://schemas.microsoft.com/office/drawing/2014/main" id="{27950927-566D-4626-8ACA-EB4BB802F1C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20215725"/>
              </p:ext>
            </p:extLst>
          </p:nvPr>
        </p:nvGraphicFramePr>
        <p:xfrm>
          <a:off x="132212" y="425720"/>
          <a:ext cx="9547816" cy="6489716"/>
        </p:xfrm>
        <a:graphic>
          <a:graphicData uri="http://schemas.openxmlformats.org/drawingml/2006/table">
            <a:tbl>
              <a:tblPr/>
              <a:tblGrid>
                <a:gridCol w="344342">
                  <a:extLst>
                    <a:ext uri="{9D8B030D-6E8A-4147-A177-3AD203B41FA5}">
                      <a16:colId xmlns:a16="http://schemas.microsoft.com/office/drawing/2014/main" val="1625793705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2145298097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1572724588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396916655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1253453279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94627835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4223071607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2493795228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3226024313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2942301709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3806609858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1782522843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4011956777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4108886299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3872716487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715323060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3266612751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496258045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64744111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2577098163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830744938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3938997086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2963257180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1759865079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3972051737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1658916199"/>
                    </a:ext>
                  </a:extLst>
                </a:gridCol>
                <a:gridCol w="344342">
                  <a:extLst>
                    <a:ext uri="{9D8B030D-6E8A-4147-A177-3AD203B41FA5}">
                      <a16:colId xmlns:a16="http://schemas.microsoft.com/office/drawing/2014/main" val="2874718128"/>
                    </a:ext>
                  </a:extLst>
                </a:gridCol>
                <a:gridCol w="250582">
                  <a:extLst>
                    <a:ext uri="{9D8B030D-6E8A-4147-A177-3AD203B41FA5}">
                      <a16:colId xmlns:a16="http://schemas.microsoft.com/office/drawing/2014/main" val="2411537515"/>
                    </a:ext>
                  </a:extLst>
                </a:gridCol>
              </a:tblGrid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51695263"/>
                  </a:ext>
                </a:extLst>
              </a:tr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31546242"/>
                  </a:ext>
                </a:extLst>
              </a:tr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39527430"/>
                  </a:ext>
                </a:extLst>
              </a:tr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928784"/>
                  </a:ext>
                </a:extLst>
              </a:tr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94655045"/>
                  </a:ext>
                </a:extLst>
              </a:tr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99584485"/>
                  </a:ext>
                </a:extLst>
              </a:tr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34512676"/>
                  </a:ext>
                </a:extLst>
              </a:tr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49032549"/>
                  </a:ext>
                </a:extLst>
              </a:tr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4529641"/>
                  </a:ext>
                </a:extLst>
              </a:tr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70542086"/>
                  </a:ext>
                </a:extLst>
              </a:tr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8137761"/>
                  </a:ext>
                </a:extLst>
              </a:tr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03540313"/>
                  </a:ext>
                </a:extLst>
              </a:tr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1367367"/>
                  </a:ext>
                </a:extLst>
              </a:tr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60101243"/>
                  </a:ext>
                </a:extLst>
              </a:tr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1661507"/>
                  </a:ext>
                </a:extLst>
              </a:tr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34254954"/>
                  </a:ext>
                </a:extLst>
              </a:tr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81086769"/>
                  </a:ext>
                </a:extLst>
              </a:tr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ＭＳ ゴシック" panose="020B0609070205080204" pitchFamily="49" charset="-128"/>
                          <a:ea typeface="ＭＳ ゴシック" panose="020B0609070205080204" pitchFamily="49" charset="-128"/>
                        </a:rPr>
                        <a:t>　</a:t>
                      </a: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99476113"/>
                  </a:ext>
                </a:extLst>
              </a:tr>
              <a:tr h="341564"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ＭＳ ゴシック" panose="020B0609070205080204" pitchFamily="49" charset="-128"/>
                        <a:ea typeface="ＭＳ ゴシック" panose="020B0609070205080204" pitchFamily="49" charset="-128"/>
                      </a:endParaRPr>
                    </a:p>
                  </a:txBody>
                  <a:tcPr marL="8331" marR="8331" marT="8331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56431103"/>
                  </a:ext>
                </a:extLst>
              </a:tr>
            </a:tbl>
          </a:graphicData>
        </a:graphic>
      </p:graphicFrame>
      <p:pic>
        <p:nvPicPr>
          <p:cNvPr id="10" name="図 9" descr="ダイアグラム&#10;&#10;自動的に生成された説明">
            <a:extLst>
              <a:ext uri="{FF2B5EF4-FFF2-40B4-BE49-F238E27FC236}">
                <a16:creationId xmlns:a16="http://schemas.microsoft.com/office/drawing/2014/main" id="{637E8E1F-7768-4526-A017-7CF81D4156DC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5816" t="4675" r="31794" b="3677"/>
          <a:stretch/>
        </p:blipFill>
        <p:spPr>
          <a:xfrm rot="5400000">
            <a:off x="3421819" y="-2433845"/>
            <a:ext cx="3016468" cy="925050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90029338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テーマ">
  <a:themeElements>
    <a:clrScheme name="Office テーマ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 テーマ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テーマ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Office Theme</Template>
  <TotalTime>955</TotalTime>
  <Words>26518</Words>
  <Application>Microsoft Office PowerPoint</Application>
  <PresentationFormat>A4 210 x 297 mm</PresentationFormat>
  <Paragraphs>25898</Paragraphs>
  <Slides>77</Slides>
  <Notes>0</Notes>
  <HiddenSlides>0</HiddenSlides>
  <MMClips>0</MMClips>
  <ScaleCrop>false</ScaleCrop>
  <HeadingPairs>
    <vt:vector size="8" baseType="variant">
      <vt:variant>
        <vt:lpstr>使用されているフォント</vt:lpstr>
      </vt:variant>
      <vt:variant>
        <vt:i4>6</vt:i4>
      </vt:variant>
      <vt:variant>
        <vt:lpstr>テーマ</vt:lpstr>
      </vt:variant>
      <vt:variant>
        <vt:i4>1</vt:i4>
      </vt:variant>
      <vt:variant>
        <vt:lpstr>埋め込まれた OLE サーバー</vt:lpstr>
      </vt:variant>
      <vt:variant>
        <vt:i4>1</vt:i4>
      </vt:variant>
      <vt:variant>
        <vt:lpstr>スライド タイトル</vt:lpstr>
      </vt:variant>
      <vt:variant>
        <vt:i4>77</vt:i4>
      </vt:variant>
    </vt:vector>
  </HeadingPairs>
  <TitlesOfParts>
    <vt:vector size="85" baseType="lpstr">
      <vt:lpstr>ＤＦ太丸ゴシック体</vt:lpstr>
      <vt:lpstr>HG丸ｺﾞｼｯｸM-PRO</vt:lpstr>
      <vt:lpstr>ＭＳ ゴシック</vt:lpstr>
      <vt:lpstr>Arial</vt:lpstr>
      <vt:lpstr>Calibri</vt:lpstr>
      <vt:lpstr>Calibri Light</vt:lpstr>
      <vt:lpstr>Office テーマ</vt:lpstr>
      <vt:lpstr>Worksheet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【オンラインセミナー】 手書きポップ（POP） かわいい文字の書き方8つのコツ</dc:title>
  <dc:creator>西村 雅之</dc:creator>
  <cp:lastModifiedBy>西村 雅之</cp:lastModifiedBy>
  <cp:revision>10</cp:revision>
  <cp:lastPrinted>2021-11-19T05:17:37Z</cp:lastPrinted>
  <dcterms:created xsi:type="dcterms:W3CDTF">2021-11-16T02:33:23Z</dcterms:created>
  <dcterms:modified xsi:type="dcterms:W3CDTF">2021-11-19T10:03:38Z</dcterms:modified>
</cp:coreProperties>
</file>