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91" d="100"/>
          <a:sy n="91" d="100"/>
        </p:scale>
        <p:origin x="96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71F7-D90C-4C05-B336-897FC2FA0965}" type="datetimeFigureOut">
              <a:rPr kumimoji="1" lang="ja-JP" altLang="en-US" smtClean="0"/>
              <a:t>2023/1/12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1B343-B610-4CB0-891F-E7F0FDEAD4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4599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71F7-D90C-4C05-B336-897FC2FA0965}" type="datetimeFigureOut">
              <a:rPr kumimoji="1" lang="ja-JP" altLang="en-US" smtClean="0"/>
              <a:t>2023/1/12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1B343-B610-4CB0-891F-E7F0FDEAD4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9587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71F7-D90C-4C05-B336-897FC2FA0965}" type="datetimeFigureOut">
              <a:rPr kumimoji="1" lang="ja-JP" altLang="en-US" smtClean="0"/>
              <a:t>2023/1/12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1B343-B610-4CB0-891F-E7F0FDEAD4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0158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71F7-D90C-4C05-B336-897FC2FA0965}" type="datetimeFigureOut">
              <a:rPr kumimoji="1" lang="ja-JP" altLang="en-US" smtClean="0"/>
              <a:t>2023/1/12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1B343-B610-4CB0-891F-E7F0FDEAD4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3926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71F7-D90C-4C05-B336-897FC2FA0965}" type="datetimeFigureOut">
              <a:rPr kumimoji="1" lang="ja-JP" altLang="en-US" smtClean="0"/>
              <a:t>2023/1/12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1B343-B610-4CB0-891F-E7F0FDEAD4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0037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71F7-D90C-4C05-B336-897FC2FA0965}" type="datetimeFigureOut">
              <a:rPr kumimoji="1" lang="ja-JP" altLang="en-US" smtClean="0"/>
              <a:t>2023/1/12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1B343-B610-4CB0-891F-E7F0FDEAD4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283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71F7-D90C-4C05-B336-897FC2FA0965}" type="datetimeFigureOut">
              <a:rPr kumimoji="1" lang="ja-JP" altLang="en-US" smtClean="0"/>
              <a:t>2023/1/12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1B343-B610-4CB0-891F-E7F0FDEAD4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7889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71F7-D90C-4C05-B336-897FC2FA0965}" type="datetimeFigureOut">
              <a:rPr kumimoji="1" lang="ja-JP" altLang="en-US" smtClean="0"/>
              <a:t>2023/1/12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1B343-B610-4CB0-891F-E7F0FDEAD4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3699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71F7-D90C-4C05-B336-897FC2FA0965}" type="datetimeFigureOut">
              <a:rPr kumimoji="1" lang="ja-JP" altLang="en-US" smtClean="0"/>
              <a:t>2023/1/12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1B343-B610-4CB0-891F-E7F0FDEAD4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2135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71F7-D90C-4C05-B336-897FC2FA0965}" type="datetimeFigureOut">
              <a:rPr kumimoji="1" lang="ja-JP" altLang="en-US" smtClean="0"/>
              <a:t>2023/1/12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1B343-B610-4CB0-891F-E7F0FDEAD4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249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71F7-D90C-4C05-B336-897FC2FA0965}" type="datetimeFigureOut">
              <a:rPr kumimoji="1" lang="ja-JP" altLang="en-US" smtClean="0"/>
              <a:t>2023/1/12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1B343-B610-4CB0-891F-E7F0FDEAD4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3389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B871F7-D90C-4C05-B336-897FC2FA0965}" type="datetimeFigureOut">
              <a:rPr kumimoji="1" lang="ja-JP" altLang="en-US" smtClean="0"/>
              <a:t>2023/1/12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1B343-B610-4CB0-891F-E7F0FDEAD4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9674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2DB0D064-4EE7-0B6B-BD29-27629B5D1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266064"/>
            <a:ext cx="6697142" cy="637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160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B5C92B3-8589-3DB0-1923-565BF4B78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05" y="279400"/>
            <a:ext cx="6674048" cy="461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639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98C6349-1B70-8BD3-7EE5-76B4CA120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244" y="285750"/>
            <a:ext cx="6661663" cy="356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495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2D5FCCD-75DB-609D-4512-CDCE427EE4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290194"/>
            <a:ext cx="6666850" cy="440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334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678</TotalTime>
  <Words>0</Words>
  <Application>Microsoft Office PowerPoint</Application>
  <PresentationFormat>A4 210 x 297 mm</PresentationFormat>
  <Paragraphs>0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西村 雅之</dc:creator>
  <cp:lastModifiedBy>西村 雅之</cp:lastModifiedBy>
  <cp:revision>7</cp:revision>
  <dcterms:created xsi:type="dcterms:W3CDTF">2023-01-08T03:02:46Z</dcterms:created>
  <dcterms:modified xsi:type="dcterms:W3CDTF">2023-01-12T02:04:08Z</dcterms:modified>
</cp:coreProperties>
</file>