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DD"/>
    <a:srgbClr val="D37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5" d="100"/>
          <a:sy n="45" d="100"/>
        </p:scale>
        <p:origin x="1304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96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1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86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78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62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81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39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918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97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92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84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B8D8B-03B7-48BA-B08B-48AD8FD11E2E}" type="datetimeFigureOut">
              <a:rPr kumimoji="1" lang="ja-JP" altLang="en-US" smtClean="0"/>
              <a:t>2023/9/7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C6193-FB62-4657-A569-7AF12E0825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63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96503C6-7CF8-98C9-F089-51134C63EB81}"/>
              </a:ext>
            </a:extLst>
          </p:cNvPr>
          <p:cNvSpPr/>
          <p:nvPr/>
        </p:nvSpPr>
        <p:spPr>
          <a:xfrm rot="20375769">
            <a:off x="581892" y="1000240"/>
            <a:ext cx="2924891" cy="813452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60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令和五年</a:t>
            </a:r>
            <a:endParaRPr lang="en-US" altLang="ja-JP" sz="60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643F0F-6C60-1E6B-214E-1E4A7AC1E007}"/>
              </a:ext>
            </a:extLst>
          </p:cNvPr>
          <p:cNvSpPr/>
          <p:nvPr/>
        </p:nvSpPr>
        <p:spPr>
          <a:xfrm rot="3993390">
            <a:off x="508309" y="5791361"/>
            <a:ext cx="2385682" cy="511341"/>
          </a:xfrm>
          <a:prstGeom prst="rect">
            <a:avLst/>
          </a:prstGeom>
          <a:noFill/>
        </p:spPr>
        <p:txBody>
          <a:bodyPr vert="eaVert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美味しさ</a:t>
            </a:r>
            <a:endParaRPr lang="en-US" altLang="ja-JP" sz="54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1D01654-77EB-BC63-92C8-74DAC36140B5}"/>
              </a:ext>
            </a:extLst>
          </p:cNvPr>
          <p:cNvSpPr/>
          <p:nvPr/>
        </p:nvSpPr>
        <p:spPr>
          <a:xfrm>
            <a:off x="7997325" y="6128314"/>
            <a:ext cx="4801314" cy="3170099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</a:bodyPr>
          <a:lstStyle/>
          <a:p>
            <a:pPr algn="ctr">
              <a:lnSpc>
                <a:spcPts val="12000"/>
              </a:lnSpc>
            </a:pPr>
            <a:r>
              <a:rPr lang="ja-JP" altLang="en-US" sz="11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発売</a:t>
            </a:r>
            <a:endParaRPr lang="en-US" altLang="ja-JP" sz="11000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  <a:p>
            <a:pPr algn="ctr">
              <a:lnSpc>
                <a:spcPts val="12000"/>
              </a:lnSpc>
            </a:pPr>
            <a:r>
              <a:rPr lang="ja-JP" altLang="en-US" sz="11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 開始</a:t>
            </a:r>
            <a:endParaRPr lang="en-US" altLang="ja-JP" sz="11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E248C1-2C79-162A-B8BC-35D4FABFEF8A}"/>
              </a:ext>
            </a:extLst>
          </p:cNvPr>
          <p:cNvSpPr/>
          <p:nvPr/>
        </p:nvSpPr>
        <p:spPr>
          <a:xfrm>
            <a:off x="6241301" y="3529110"/>
            <a:ext cx="2013157" cy="1826766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か</a:t>
            </a:r>
            <a:endParaRPr lang="en-US" altLang="ja-JP" sz="9600" b="0" cap="none" spc="0" dirty="0">
              <a:ln w="152400">
                <a:solidFill>
                  <a:srgbClr val="00B050"/>
                </a:solidFill>
              </a:ln>
              <a:solidFill>
                <a:schemeClr val="bg1"/>
              </a:solidFill>
              <a:effectLst>
                <a:glow rad="254000">
                  <a:schemeClr val="accent5">
                    <a:lumMod val="60000"/>
                    <a:lumOff val="40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9025568-292D-6141-0304-16CD10D7E5E2}"/>
              </a:ext>
            </a:extLst>
          </p:cNvPr>
          <p:cNvSpPr/>
          <p:nvPr/>
        </p:nvSpPr>
        <p:spPr>
          <a:xfrm rot="20375769">
            <a:off x="4871872" y="1363677"/>
            <a:ext cx="828230" cy="772338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は</a:t>
            </a:r>
            <a:endParaRPr lang="en-US" altLang="ja-JP" sz="9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D24ABEE-3701-D24D-7CE8-34C20C5506ED}"/>
              </a:ext>
            </a:extLst>
          </p:cNvPr>
          <p:cNvCxnSpPr>
            <a:cxnSpLocks/>
          </p:cNvCxnSpPr>
          <p:nvPr/>
        </p:nvCxnSpPr>
        <p:spPr>
          <a:xfrm>
            <a:off x="2090600" y="5761101"/>
            <a:ext cx="428203" cy="1351191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CB9727D-0EE7-EB89-672F-8511565C510D}"/>
              </a:ext>
            </a:extLst>
          </p:cNvPr>
          <p:cNvSpPr/>
          <p:nvPr/>
        </p:nvSpPr>
        <p:spPr>
          <a:xfrm rot="3646263">
            <a:off x="58310" y="6536147"/>
            <a:ext cx="2573186" cy="477916"/>
          </a:xfrm>
          <a:prstGeom prst="rect">
            <a:avLst/>
          </a:prstGeom>
          <a:noFill/>
        </p:spPr>
        <p:txBody>
          <a:bodyPr vert="eaVert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5400" b="1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乞</a:t>
            </a:r>
            <a:r>
              <a:rPr lang="ja-JP" altLang="en-US" sz="54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う ご期待！</a:t>
            </a:r>
            <a:endParaRPr lang="en-US" altLang="ja-JP" sz="54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40A32A4-BDD4-7172-AD5E-771ABC903BEE}"/>
              </a:ext>
            </a:extLst>
          </p:cNvPr>
          <p:cNvCxnSpPr>
            <a:cxnSpLocks/>
          </p:cNvCxnSpPr>
          <p:nvPr/>
        </p:nvCxnSpPr>
        <p:spPr>
          <a:xfrm>
            <a:off x="614648" y="6660163"/>
            <a:ext cx="817163" cy="904259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6B867E8A-47CA-D5A9-926A-34C51C365FFE}"/>
              </a:ext>
            </a:extLst>
          </p:cNvPr>
          <p:cNvSpPr/>
          <p:nvPr/>
        </p:nvSpPr>
        <p:spPr>
          <a:xfrm rot="20254041">
            <a:off x="831316" y="1640109"/>
            <a:ext cx="4002029" cy="1571029"/>
          </a:xfrm>
          <a:custGeom>
            <a:avLst/>
            <a:gdLst>
              <a:gd name="connsiteX0" fmla="*/ 0 w 4002029"/>
              <a:gd name="connsiteY0" fmla="*/ 261843 h 1571029"/>
              <a:gd name="connsiteX1" fmla="*/ 261843 w 4002029"/>
              <a:gd name="connsiteY1" fmla="*/ 0 h 1571029"/>
              <a:gd name="connsiteX2" fmla="*/ 841567 w 4002029"/>
              <a:gd name="connsiteY2" fmla="*/ 0 h 1571029"/>
              <a:gd name="connsiteX3" fmla="*/ 1421291 w 4002029"/>
              <a:gd name="connsiteY3" fmla="*/ 0 h 1571029"/>
              <a:gd name="connsiteX4" fmla="*/ 1966231 w 4002029"/>
              <a:gd name="connsiteY4" fmla="*/ 0 h 1571029"/>
              <a:gd name="connsiteX5" fmla="*/ 2476388 w 4002029"/>
              <a:gd name="connsiteY5" fmla="*/ 0 h 1571029"/>
              <a:gd name="connsiteX6" fmla="*/ 2951762 w 4002029"/>
              <a:gd name="connsiteY6" fmla="*/ 0 h 1571029"/>
              <a:gd name="connsiteX7" fmla="*/ 3740186 w 4002029"/>
              <a:gd name="connsiteY7" fmla="*/ 0 h 1571029"/>
              <a:gd name="connsiteX8" fmla="*/ 4002029 w 4002029"/>
              <a:gd name="connsiteY8" fmla="*/ 261843 h 1571029"/>
              <a:gd name="connsiteX9" fmla="*/ 4002029 w 4002029"/>
              <a:gd name="connsiteY9" fmla="*/ 795988 h 1571029"/>
              <a:gd name="connsiteX10" fmla="*/ 4002029 w 4002029"/>
              <a:gd name="connsiteY10" fmla="*/ 1309186 h 1571029"/>
              <a:gd name="connsiteX11" fmla="*/ 3740186 w 4002029"/>
              <a:gd name="connsiteY11" fmla="*/ 1571029 h 1571029"/>
              <a:gd name="connsiteX12" fmla="*/ 3090895 w 4002029"/>
              <a:gd name="connsiteY12" fmla="*/ 1571029 h 1571029"/>
              <a:gd name="connsiteX13" fmla="*/ 2545955 w 4002029"/>
              <a:gd name="connsiteY13" fmla="*/ 1571029 h 1571029"/>
              <a:gd name="connsiteX14" fmla="*/ 1896664 w 4002029"/>
              <a:gd name="connsiteY14" fmla="*/ 1571029 h 1571029"/>
              <a:gd name="connsiteX15" fmla="*/ 1247374 w 4002029"/>
              <a:gd name="connsiteY15" fmla="*/ 1571029 h 1571029"/>
              <a:gd name="connsiteX16" fmla="*/ 261843 w 4002029"/>
              <a:gd name="connsiteY16" fmla="*/ 1571029 h 1571029"/>
              <a:gd name="connsiteX17" fmla="*/ 0 w 4002029"/>
              <a:gd name="connsiteY17" fmla="*/ 1309186 h 1571029"/>
              <a:gd name="connsiteX18" fmla="*/ 0 w 4002029"/>
              <a:gd name="connsiteY18" fmla="*/ 816935 h 1571029"/>
              <a:gd name="connsiteX19" fmla="*/ 0 w 4002029"/>
              <a:gd name="connsiteY19" fmla="*/ 261843 h 157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002029" h="1571029" fill="none" extrusionOk="0">
                <a:moveTo>
                  <a:pt x="0" y="261843"/>
                </a:moveTo>
                <a:cubicBezTo>
                  <a:pt x="-3217" y="116025"/>
                  <a:pt x="110411" y="-6918"/>
                  <a:pt x="261843" y="0"/>
                </a:cubicBezTo>
                <a:cubicBezTo>
                  <a:pt x="427681" y="-34917"/>
                  <a:pt x="652251" y="58965"/>
                  <a:pt x="841567" y="0"/>
                </a:cubicBezTo>
                <a:cubicBezTo>
                  <a:pt x="1030883" y="-58965"/>
                  <a:pt x="1144978" y="55725"/>
                  <a:pt x="1421291" y="0"/>
                </a:cubicBezTo>
                <a:cubicBezTo>
                  <a:pt x="1697604" y="-55725"/>
                  <a:pt x="1778319" y="1464"/>
                  <a:pt x="1966231" y="0"/>
                </a:cubicBezTo>
                <a:cubicBezTo>
                  <a:pt x="2154143" y="-1464"/>
                  <a:pt x="2225284" y="44868"/>
                  <a:pt x="2476388" y="0"/>
                </a:cubicBezTo>
                <a:cubicBezTo>
                  <a:pt x="2727492" y="-44868"/>
                  <a:pt x="2734656" y="44610"/>
                  <a:pt x="2951762" y="0"/>
                </a:cubicBezTo>
                <a:cubicBezTo>
                  <a:pt x="3168868" y="-44610"/>
                  <a:pt x="3446650" y="78586"/>
                  <a:pt x="3740186" y="0"/>
                </a:cubicBezTo>
                <a:cubicBezTo>
                  <a:pt x="3903692" y="-19584"/>
                  <a:pt x="4013684" y="78440"/>
                  <a:pt x="4002029" y="261843"/>
                </a:cubicBezTo>
                <a:cubicBezTo>
                  <a:pt x="4033519" y="506304"/>
                  <a:pt x="3994756" y="604056"/>
                  <a:pt x="4002029" y="795988"/>
                </a:cubicBezTo>
                <a:cubicBezTo>
                  <a:pt x="4009302" y="987920"/>
                  <a:pt x="3966987" y="1086753"/>
                  <a:pt x="4002029" y="1309186"/>
                </a:cubicBezTo>
                <a:cubicBezTo>
                  <a:pt x="4037689" y="1435050"/>
                  <a:pt x="3868522" y="1601697"/>
                  <a:pt x="3740186" y="1571029"/>
                </a:cubicBezTo>
                <a:cubicBezTo>
                  <a:pt x="3593310" y="1636740"/>
                  <a:pt x="3311198" y="1511555"/>
                  <a:pt x="3090895" y="1571029"/>
                </a:cubicBezTo>
                <a:cubicBezTo>
                  <a:pt x="2870592" y="1630503"/>
                  <a:pt x="2803032" y="1552375"/>
                  <a:pt x="2545955" y="1571029"/>
                </a:cubicBezTo>
                <a:cubicBezTo>
                  <a:pt x="2288878" y="1589683"/>
                  <a:pt x="2092574" y="1532256"/>
                  <a:pt x="1896664" y="1571029"/>
                </a:cubicBezTo>
                <a:cubicBezTo>
                  <a:pt x="1700754" y="1609802"/>
                  <a:pt x="1423516" y="1527612"/>
                  <a:pt x="1247374" y="1571029"/>
                </a:cubicBezTo>
                <a:cubicBezTo>
                  <a:pt x="1071232" y="1614446"/>
                  <a:pt x="667850" y="1560437"/>
                  <a:pt x="261843" y="1571029"/>
                </a:cubicBezTo>
                <a:cubicBezTo>
                  <a:pt x="134875" y="1591738"/>
                  <a:pt x="22182" y="1420258"/>
                  <a:pt x="0" y="1309186"/>
                </a:cubicBezTo>
                <a:cubicBezTo>
                  <a:pt x="-41788" y="1141950"/>
                  <a:pt x="3469" y="946307"/>
                  <a:pt x="0" y="816935"/>
                </a:cubicBezTo>
                <a:cubicBezTo>
                  <a:pt x="-3469" y="687563"/>
                  <a:pt x="14768" y="527921"/>
                  <a:pt x="0" y="261843"/>
                </a:cubicBezTo>
                <a:close/>
              </a:path>
              <a:path w="4002029" h="1571029" stroke="0" extrusionOk="0">
                <a:moveTo>
                  <a:pt x="0" y="261843"/>
                </a:moveTo>
                <a:cubicBezTo>
                  <a:pt x="-14101" y="91205"/>
                  <a:pt x="111745" y="8970"/>
                  <a:pt x="261843" y="0"/>
                </a:cubicBezTo>
                <a:cubicBezTo>
                  <a:pt x="454945" y="-21266"/>
                  <a:pt x="572019" y="36586"/>
                  <a:pt x="737217" y="0"/>
                </a:cubicBezTo>
                <a:cubicBezTo>
                  <a:pt x="902415" y="-36586"/>
                  <a:pt x="1069571" y="2612"/>
                  <a:pt x="1247374" y="0"/>
                </a:cubicBezTo>
                <a:cubicBezTo>
                  <a:pt x="1425177" y="-2612"/>
                  <a:pt x="1664334" y="65476"/>
                  <a:pt x="1861881" y="0"/>
                </a:cubicBezTo>
                <a:cubicBezTo>
                  <a:pt x="2059428" y="-65476"/>
                  <a:pt x="2272576" y="44282"/>
                  <a:pt x="2476388" y="0"/>
                </a:cubicBezTo>
                <a:cubicBezTo>
                  <a:pt x="2680200" y="-44282"/>
                  <a:pt x="2904108" y="61328"/>
                  <a:pt x="3056112" y="0"/>
                </a:cubicBezTo>
                <a:cubicBezTo>
                  <a:pt x="3208116" y="-61328"/>
                  <a:pt x="3579130" y="70983"/>
                  <a:pt x="3740186" y="0"/>
                </a:cubicBezTo>
                <a:cubicBezTo>
                  <a:pt x="3878419" y="14757"/>
                  <a:pt x="3981457" y="121816"/>
                  <a:pt x="4002029" y="261843"/>
                </a:cubicBezTo>
                <a:cubicBezTo>
                  <a:pt x="4061597" y="449389"/>
                  <a:pt x="3981568" y="654723"/>
                  <a:pt x="4002029" y="775041"/>
                </a:cubicBezTo>
                <a:cubicBezTo>
                  <a:pt x="4022490" y="895359"/>
                  <a:pt x="3956117" y="1181966"/>
                  <a:pt x="4002029" y="1309186"/>
                </a:cubicBezTo>
                <a:cubicBezTo>
                  <a:pt x="3995828" y="1411486"/>
                  <a:pt x="3848464" y="1576650"/>
                  <a:pt x="3740186" y="1571029"/>
                </a:cubicBezTo>
                <a:cubicBezTo>
                  <a:pt x="3545354" y="1580443"/>
                  <a:pt x="3409375" y="1517393"/>
                  <a:pt x="3230029" y="1571029"/>
                </a:cubicBezTo>
                <a:cubicBezTo>
                  <a:pt x="3050683" y="1624665"/>
                  <a:pt x="2815311" y="1561940"/>
                  <a:pt x="2615522" y="1571029"/>
                </a:cubicBezTo>
                <a:cubicBezTo>
                  <a:pt x="2415733" y="1580118"/>
                  <a:pt x="2143374" y="1507396"/>
                  <a:pt x="1966231" y="1571029"/>
                </a:cubicBezTo>
                <a:cubicBezTo>
                  <a:pt x="1789088" y="1634662"/>
                  <a:pt x="1701007" y="1529031"/>
                  <a:pt x="1456074" y="1571029"/>
                </a:cubicBezTo>
                <a:cubicBezTo>
                  <a:pt x="1211141" y="1613027"/>
                  <a:pt x="1194680" y="1538013"/>
                  <a:pt x="980701" y="1571029"/>
                </a:cubicBezTo>
                <a:cubicBezTo>
                  <a:pt x="766722" y="1604045"/>
                  <a:pt x="405673" y="1563327"/>
                  <a:pt x="261843" y="1571029"/>
                </a:cubicBezTo>
                <a:cubicBezTo>
                  <a:pt x="114767" y="1605979"/>
                  <a:pt x="32094" y="1466896"/>
                  <a:pt x="0" y="1309186"/>
                </a:cubicBezTo>
                <a:cubicBezTo>
                  <a:pt x="-58155" y="1108048"/>
                  <a:pt x="52165" y="919214"/>
                  <a:pt x="0" y="775041"/>
                </a:cubicBezTo>
                <a:cubicBezTo>
                  <a:pt x="-52165" y="630868"/>
                  <a:pt x="42700" y="443539"/>
                  <a:pt x="0" y="261843"/>
                </a:cubicBezTo>
                <a:close/>
              </a:path>
            </a:pathLst>
          </a:custGeom>
          <a:solidFill>
            <a:srgbClr val="FF000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58008475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26560B4-8DBD-BF11-FE2F-AA0F708B146A}"/>
              </a:ext>
            </a:extLst>
          </p:cNvPr>
          <p:cNvSpPr/>
          <p:nvPr/>
        </p:nvSpPr>
        <p:spPr>
          <a:xfrm rot="878771">
            <a:off x="10730375" y="3508465"/>
            <a:ext cx="1178256" cy="1868056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？</a:t>
            </a:r>
            <a:endParaRPr lang="en-US" altLang="ja-JP" sz="9600" b="0" cap="none" spc="0" dirty="0">
              <a:ln w="152400">
                <a:solidFill>
                  <a:srgbClr val="00B050"/>
                </a:solidFill>
              </a:ln>
              <a:solidFill>
                <a:schemeClr val="bg1"/>
              </a:solidFill>
              <a:effectLst>
                <a:glow rad="254000">
                  <a:schemeClr val="accent5">
                    <a:lumMod val="60000"/>
                    <a:lumOff val="40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DE35CA0A-E05A-0F7F-9038-F2D5C7D84A2B}"/>
              </a:ext>
            </a:extLst>
          </p:cNvPr>
          <p:cNvSpPr/>
          <p:nvPr/>
        </p:nvSpPr>
        <p:spPr>
          <a:xfrm>
            <a:off x="1739945" y="3752266"/>
            <a:ext cx="3992840" cy="1742866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いつ</a:t>
            </a:r>
            <a:endParaRPr lang="en-US" altLang="ja-JP" sz="9600" b="0" cap="none" spc="0" dirty="0">
              <a:ln w="152400">
                <a:solidFill>
                  <a:srgbClr val="00B050"/>
                </a:solidFill>
              </a:ln>
              <a:solidFill>
                <a:schemeClr val="bg1"/>
              </a:solidFill>
              <a:effectLst>
                <a:glow rad="254000">
                  <a:schemeClr val="accent5">
                    <a:lumMod val="60000"/>
                    <a:lumOff val="40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8128508-3821-E319-FDE8-72282B916E19}"/>
              </a:ext>
            </a:extLst>
          </p:cNvPr>
          <p:cNvSpPr/>
          <p:nvPr/>
        </p:nvSpPr>
        <p:spPr>
          <a:xfrm rot="20248078">
            <a:off x="1045483" y="1761469"/>
            <a:ext cx="3595630" cy="1343822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新米</a:t>
            </a:r>
            <a:endParaRPr lang="en-US" altLang="ja-JP" sz="9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10E8E9C-28AE-97CF-4208-D6E1B9746FFF}"/>
              </a:ext>
            </a:extLst>
          </p:cNvPr>
          <p:cNvSpPr/>
          <p:nvPr/>
        </p:nvSpPr>
        <p:spPr>
          <a:xfrm>
            <a:off x="8513419" y="3529110"/>
            <a:ext cx="1784772" cy="1826766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glow rad="254000">
                    <a:schemeClr val="accent5">
                      <a:lumMod val="60000"/>
                      <a:lumOff val="4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ら</a:t>
            </a:r>
            <a:endParaRPr lang="en-US" altLang="ja-JP" sz="9600" b="0" cap="none" spc="0" dirty="0">
              <a:ln w="152400">
                <a:solidFill>
                  <a:srgbClr val="00B050"/>
                </a:solidFill>
              </a:ln>
              <a:solidFill>
                <a:schemeClr val="bg1"/>
              </a:solidFill>
              <a:effectLst>
                <a:glow rad="254000">
                  <a:schemeClr val="accent5">
                    <a:lumMod val="60000"/>
                    <a:lumOff val="40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B169F85A-3EB0-1D98-C102-581E102E4C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369"/>
          <a:stretch/>
        </p:blipFill>
        <p:spPr>
          <a:xfrm>
            <a:off x="5665040" y="97820"/>
            <a:ext cx="4026621" cy="297931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88D01311-3FE2-5C0F-C883-1091A1B9F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369"/>
          <a:stretch/>
        </p:blipFill>
        <p:spPr>
          <a:xfrm>
            <a:off x="8439635" y="97820"/>
            <a:ext cx="4026621" cy="297931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87E06B0F-7F1B-2291-72DE-33812D8475F4}"/>
              </a:ext>
            </a:extLst>
          </p:cNvPr>
          <p:cNvSpPr/>
          <p:nvPr/>
        </p:nvSpPr>
        <p:spPr>
          <a:xfrm>
            <a:off x="717692" y="7513309"/>
            <a:ext cx="2653290" cy="1785104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r>
              <a:rPr lang="ja-JP" altLang="en-US" sz="11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８月</a:t>
            </a:r>
            <a:endParaRPr lang="en-US" altLang="ja-JP" sz="11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CC4C2BC7-A0E8-B8D2-37C4-CE9E5125D17A}"/>
              </a:ext>
            </a:extLst>
          </p:cNvPr>
          <p:cNvSpPr/>
          <p:nvPr/>
        </p:nvSpPr>
        <p:spPr>
          <a:xfrm>
            <a:off x="3657632" y="5517708"/>
            <a:ext cx="5026098" cy="4093428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</a:bodyPr>
          <a:lstStyle/>
          <a:p>
            <a:r>
              <a:rPr lang="en-US" altLang="ja-JP" sz="2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29</a:t>
            </a:r>
            <a:r>
              <a:rPr lang="ja-JP" altLang="en-US" sz="1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日</a:t>
            </a:r>
            <a:endParaRPr lang="en-US" altLang="ja-JP" sz="12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8EDF3D3E-DD5D-1BFA-E29B-FB8A10AB6CFD}"/>
              </a:ext>
            </a:extLst>
          </p:cNvPr>
          <p:cNvSpPr/>
          <p:nvPr/>
        </p:nvSpPr>
        <p:spPr>
          <a:xfrm>
            <a:off x="1691552" y="3742923"/>
            <a:ext cx="4033687" cy="1752208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いつ</a:t>
            </a:r>
            <a:endParaRPr lang="en-US" altLang="ja-JP" sz="9600" b="0" cap="none" spc="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/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68502122-04A1-D824-08AF-97A095AF590E}"/>
              </a:ext>
            </a:extLst>
          </p:cNvPr>
          <p:cNvSpPr/>
          <p:nvPr/>
        </p:nvSpPr>
        <p:spPr>
          <a:xfrm>
            <a:off x="6207263" y="3491515"/>
            <a:ext cx="2104612" cy="1933990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noFill/>
                </a:ln>
                <a:solidFill>
                  <a:srgbClr val="FFFF00"/>
                </a:solidFill>
                <a:effectLst/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か</a:t>
            </a:r>
            <a:endParaRPr lang="en-US" altLang="ja-JP" sz="9600" b="0" cap="none" spc="0" dirty="0">
              <a:ln w="152400">
                <a:noFill/>
              </a:ln>
              <a:solidFill>
                <a:srgbClr val="FFFF00"/>
              </a:solidFill>
              <a:effectLst/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9E76322B-3FE6-10BF-042D-477A42B18E5C}"/>
              </a:ext>
            </a:extLst>
          </p:cNvPr>
          <p:cNvSpPr/>
          <p:nvPr/>
        </p:nvSpPr>
        <p:spPr>
          <a:xfrm>
            <a:off x="8535488" y="3528119"/>
            <a:ext cx="1784772" cy="1812325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noFill/>
                </a:ln>
                <a:solidFill>
                  <a:srgbClr val="FFFF00"/>
                </a:solidFill>
                <a:effectLst/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ら</a:t>
            </a:r>
            <a:endParaRPr lang="en-US" altLang="ja-JP" sz="9600" b="0" cap="none" spc="0" dirty="0">
              <a:ln w="152400">
                <a:noFill/>
              </a:ln>
              <a:solidFill>
                <a:srgbClr val="FFFF00"/>
              </a:solidFill>
              <a:effectLst/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683F2CD-AF14-3AC4-9D16-19584E5AEE13}"/>
              </a:ext>
            </a:extLst>
          </p:cNvPr>
          <p:cNvSpPr/>
          <p:nvPr/>
        </p:nvSpPr>
        <p:spPr>
          <a:xfrm rot="878771">
            <a:off x="10734646" y="3488701"/>
            <a:ext cx="1152930" cy="1932583"/>
          </a:xfrm>
          <a:prstGeom prst="rect">
            <a:avLst/>
          </a:prstGeom>
          <a:noFill/>
        </p:spPr>
        <p:txBody>
          <a:bodyPr vert="horz"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ja-JP" altLang="en-US" sz="9600" dirty="0">
                <a:ln w="152400">
                  <a:noFill/>
                </a:ln>
                <a:solidFill>
                  <a:srgbClr val="FFFF00"/>
                </a:solidFill>
                <a:effectLst/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？</a:t>
            </a:r>
            <a:endParaRPr lang="en-US" altLang="ja-JP" sz="9600" b="0" cap="none" spc="0" dirty="0">
              <a:ln w="152400">
                <a:noFill/>
              </a:ln>
              <a:solidFill>
                <a:srgbClr val="FFFF00"/>
              </a:solidFill>
              <a:effectLst/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2CF3E7B-952C-90C7-8A37-BAD97743366B}"/>
              </a:ext>
            </a:extLst>
          </p:cNvPr>
          <p:cNvSpPr/>
          <p:nvPr/>
        </p:nvSpPr>
        <p:spPr>
          <a:xfrm>
            <a:off x="8884465" y="6283001"/>
            <a:ext cx="3347876" cy="2845973"/>
          </a:xfrm>
          <a:custGeom>
            <a:avLst/>
            <a:gdLst>
              <a:gd name="connsiteX0" fmla="*/ 0 w 3347876"/>
              <a:gd name="connsiteY0" fmla="*/ 0 h 2845973"/>
              <a:gd name="connsiteX1" fmla="*/ 524501 w 3347876"/>
              <a:gd name="connsiteY1" fmla="*/ 0 h 2845973"/>
              <a:gd name="connsiteX2" fmla="*/ 982044 w 3347876"/>
              <a:gd name="connsiteY2" fmla="*/ 0 h 2845973"/>
              <a:gd name="connsiteX3" fmla="*/ 1606980 w 3347876"/>
              <a:gd name="connsiteY3" fmla="*/ 0 h 2845973"/>
              <a:gd name="connsiteX4" fmla="*/ 2131481 w 3347876"/>
              <a:gd name="connsiteY4" fmla="*/ 0 h 2845973"/>
              <a:gd name="connsiteX5" fmla="*/ 2655982 w 3347876"/>
              <a:gd name="connsiteY5" fmla="*/ 0 h 2845973"/>
              <a:gd name="connsiteX6" fmla="*/ 3347876 w 3347876"/>
              <a:gd name="connsiteY6" fmla="*/ 0 h 2845973"/>
              <a:gd name="connsiteX7" fmla="*/ 3347876 w 3347876"/>
              <a:gd name="connsiteY7" fmla="*/ 512275 h 2845973"/>
              <a:gd name="connsiteX8" fmla="*/ 3347876 w 3347876"/>
              <a:gd name="connsiteY8" fmla="*/ 1081470 h 2845973"/>
              <a:gd name="connsiteX9" fmla="*/ 3347876 w 3347876"/>
              <a:gd name="connsiteY9" fmla="*/ 1593745 h 2845973"/>
              <a:gd name="connsiteX10" fmla="*/ 3347876 w 3347876"/>
              <a:gd name="connsiteY10" fmla="*/ 2106020 h 2845973"/>
              <a:gd name="connsiteX11" fmla="*/ 3347876 w 3347876"/>
              <a:gd name="connsiteY11" fmla="*/ 2845973 h 2845973"/>
              <a:gd name="connsiteX12" fmla="*/ 2756418 w 3347876"/>
              <a:gd name="connsiteY12" fmla="*/ 2845973 h 2845973"/>
              <a:gd name="connsiteX13" fmla="*/ 2131481 w 3347876"/>
              <a:gd name="connsiteY13" fmla="*/ 2845973 h 2845973"/>
              <a:gd name="connsiteX14" fmla="*/ 1506544 w 3347876"/>
              <a:gd name="connsiteY14" fmla="*/ 2845973 h 2845973"/>
              <a:gd name="connsiteX15" fmla="*/ 1015522 w 3347876"/>
              <a:gd name="connsiteY15" fmla="*/ 2845973 h 2845973"/>
              <a:gd name="connsiteX16" fmla="*/ 0 w 3347876"/>
              <a:gd name="connsiteY16" fmla="*/ 2845973 h 2845973"/>
              <a:gd name="connsiteX17" fmla="*/ 0 w 3347876"/>
              <a:gd name="connsiteY17" fmla="*/ 2219859 h 2845973"/>
              <a:gd name="connsiteX18" fmla="*/ 0 w 3347876"/>
              <a:gd name="connsiteY18" fmla="*/ 1736044 h 2845973"/>
              <a:gd name="connsiteX19" fmla="*/ 0 w 3347876"/>
              <a:gd name="connsiteY19" fmla="*/ 1223768 h 2845973"/>
              <a:gd name="connsiteX20" fmla="*/ 0 w 3347876"/>
              <a:gd name="connsiteY20" fmla="*/ 711493 h 2845973"/>
              <a:gd name="connsiteX21" fmla="*/ 0 w 3347876"/>
              <a:gd name="connsiteY21" fmla="*/ 0 h 284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47876" h="2845973" extrusionOk="0">
                <a:moveTo>
                  <a:pt x="0" y="0"/>
                </a:moveTo>
                <a:cubicBezTo>
                  <a:pt x="215088" y="-34813"/>
                  <a:pt x="407493" y="37682"/>
                  <a:pt x="524501" y="0"/>
                </a:cubicBezTo>
                <a:cubicBezTo>
                  <a:pt x="641509" y="-37682"/>
                  <a:pt x="759931" y="44741"/>
                  <a:pt x="982044" y="0"/>
                </a:cubicBezTo>
                <a:cubicBezTo>
                  <a:pt x="1204157" y="-44741"/>
                  <a:pt x="1408497" y="58095"/>
                  <a:pt x="1606980" y="0"/>
                </a:cubicBezTo>
                <a:cubicBezTo>
                  <a:pt x="1805463" y="-58095"/>
                  <a:pt x="1878970" y="52933"/>
                  <a:pt x="2131481" y="0"/>
                </a:cubicBezTo>
                <a:cubicBezTo>
                  <a:pt x="2383992" y="-52933"/>
                  <a:pt x="2403963" y="60300"/>
                  <a:pt x="2655982" y="0"/>
                </a:cubicBezTo>
                <a:cubicBezTo>
                  <a:pt x="2908001" y="-60300"/>
                  <a:pt x="3113277" y="13298"/>
                  <a:pt x="3347876" y="0"/>
                </a:cubicBezTo>
                <a:cubicBezTo>
                  <a:pt x="3389072" y="103743"/>
                  <a:pt x="3307918" y="281947"/>
                  <a:pt x="3347876" y="512275"/>
                </a:cubicBezTo>
                <a:cubicBezTo>
                  <a:pt x="3387834" y="742604"/>
                  <a:pt x="3325815" y="819849"/>
                  <a:pt x="3347876" y="1081470"/>
                </a:cubicBezTo>
                <a:cubicBezTo>
                  <a:pt x="3369937" y="1343091"/>
                  <a:pt x="3302624" y="1478494"/>
                  <a:pt x="3347876" y="1593745"/>
                </a:cubicBezTo>
                <a:cubicBezTo>
                  <a:pt x="3393128" y="1708997"/>
                  <a:pt x="3322013" y="1885392"/>
                  <a:pt x="3347876" y="2106020"/>
                </a:cubicBezTo>
                <a:cubicBezTo>
                  <a:pt x="3373739" y="2326649"/>
                  <a:pt x="3312074" y="2508458"/>
                  <a:pt x="3347876" y="2845973"/>
                </a:cubicBezTo>
                <a:cubicBezTo>
                  <a:pt x="3080966" y="2870287"/>
                  <a:pt x="2877268" y="2829793"/>
                  <a:pt x="2756418" y="2845973"/>
                </a:cubicBezTo>
                <a:cubicBezTo>
                  <a:pt x="2635568" y="2862153"/>
                  <a:pt x="2373112" y="2800382"/>
                  <a:pt x="2131481" y="2845973"/>
                </a:cubicBezTo>
                <a:cubicBezTo>
                  <a:pt x="1889850" y="2891564"/>
                  <a:pt x="1773639" y="2828406"/>
                  <a:pt x="1506544" y="2845973"/>
                </a:cubicBezTo>
                <a:cubicBezTo>
                  <a:pt x="1239449" y="2863540"/>
                  <a:pt x="1118836" y="2812514"/>
                  <a:pt x="1015522" y="2845973"/>
                </a:cubicBezTo>
                <a:cubicBezTo>
                  <a:pt x="912208" y="2879432"/>
                  <a:pt x="448675" y="2764870"/>
                  <a:pt x="0" y="2845973"/>
                </a:cubicBezTo>
                <a:cubicBezTo>
                  <a:pt x="-13773" y="2680474"/>
                  <a:pt x="44352" y="2513025"/>
                  <a:pt x="0" y="2219859"/>
                </a:cubicBezTo>
                <a:cubicBezTo>
                  <a:pt x="-44352" y="1926693"/>
                  <a:pt x="48805" y="1940867"/>
                  <a:pt x="0" y="1736044"/>
                </a:cubicBezTo>
                <a:cubicBezTo>
                  <a:pt x="-48805" y="1531222"/>
                  <a:pt x="38095" y="1424947"/>
                  <a:pt x="0" y="1223768"/>
                </a:cubicBezTo>
                <a:cubicBezTo>
                  <a:pt x="-38095" y="1022589"/>
                  <a:pt x="39259" y="828296"/>
                  <a:pt x="0" y="711493"/>
                </a:cubicBezTo>
                <a:cubicBezTo>
                  <a:pt x="-39259" y="594690"/>
                  <a:pt x="17770" y="325226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05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1A5DDFA-937C-89C8-20CB-B10BC3A12368}"/>
              </a:ext>
            </a:extLst>
          </p:cNvPr>
          <p:cNvGrpSpPr/>
          <p:nvPr/>
        </p:nvGrpSpPr>
        <p:grpSpPr>
          <a:xfrm rot="20723587">
            <a:off x="-273610" y="270662"/>
            <a:ext cx="5640002" cy="3598289"/>
            <a:chOff x="-59356" y="165961"/>
            <a:chExt cx="5640002" cy="359828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00D5F8DF-80E0-F5C7-3375-348B7CC56979}"/>
                </a:ext>
              </a:extLst>
            </p:cNvPr>
            <p:cNvGrpSpPr/>
            <p:nvPr/>
          </p:nvGrpSpPr>
          <p:grpSpPr>
            <a:xfrm>
              <a:off x="514289" y="1013486"/>
              <a:ext cx="5066357" cy="2750764"/>
              <a:chOff x="514289" y="1013486"/>
              <a:chExt cx="5066357" cy="2750764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64D50ECC-CD24-99BB-A261-31190758716E}"/>
                  </a:ext>
                </a:extLst>
              </p:cNvPr>
              <p:cNvSpPr/>
              <p:nvPr/>
            </p:nvSpPr>
            <p:spPr>
              <a:xfrm>
                <a:off x="514289" y="1013486"/>
                <a:ext cx="5066357" cy="2750764"/>
              </a:xfrm>
              <a:custGeom>
                <a:avLst/>
                <a:gdLst>
                  <a:gd name="connsiteX0" fmla="*/ 0 w 5066357"/>
                  <a:gd name="connsiteY0" fmla="*/ 0 h 2750764"/>
                  <a:gd name="connsiteX1" fmla="*/ 410938 w 5066357"/>
                  <a:gd name="connsiteY1" fmla="*/ 0 h 2750764"/>
                  <a:gd name="connsiteX2" fmla="*/ 1024530 w 5066357"/>
                  <a:gd name="connsiteY2" fmla="*/ 0 h 2750764"/>
                  <a:gd name="connsiteX3" fmla="*/ 1435468 w 5066357"/>
                  <a:gd name="connsiteY3" fmla="*/ 0 h 2750764"/>
                  <a:gd name="connsiteX4" fmla="*/ 1947733 w 5066357"/>
                  <a:gd name="connsiteY4" fmla="*/ 0 h 2750764"/>
                  <a:gd name="connsiteX5" fmla="*/ 2611988 w 5066357"/>
                  <a:gd name="connsiteY5" fmla="*/ 0 h 2750764"/>
                  <a:gd name="connsiteX6" fmla="*/ 3174917 w 5066357"/>
                  <a:gd name="connsiteY6" fmla="*/ 0 h 2750764"/>
                  <a:gd name="connsiteX7" fmla="*/ 3839173 w 5066357"/>
                  <a:gd name="connsiteY7" fmla="*/ 0 h 2750764"/>
                  <a:gd name="connsiteX8" fmla="*/ 4503428 w 5066357"/>
                  <a:gd name="connsiteY8" fmla="*/ 0 h 2750764"/>
                  <a:gd name="connsiteX9" fmla="*/ 5066357 w 5066357"/>
                  <a:gd name="connsiteY9" fmla="*/ 0 h 2750764"/>
                  <a:gd name="connsiteX10" fmla="*/ 5066357 w 5066357"/>
                  <a:gd name="connsiteY10" fmla="*/ 550153 h 2750764"/>
                  <a:gd name="connsiteX11" fmla="*/ 5066357 w 5066357"/>
                  <a:gd name="connsiteY11" fmla="*/ 1017783 h 2750764"/>
                  <a:gd name="connsiteX12" fmla="*/ 5066357 w 5066357"/>
                  <a:gd name="connsiteY12" fmla="*/ 1540428 h 2750764"/>
                  <a:gd name="connsiteX13" fmla="*/ 5066357 w 5066357"/>
                  <a:gd name="connsiteY13" fmla="*/ 2090581 h 2750764"/>
                  <a:gd name="connsiteX14" fmla="*/ 5066357 w 5066357"/>
                  <a:gd name="connsiteY14" fmla="*/ 2750764 h 2750764"/>
                  <a:gd name="connsiteX15" fmla="*/ 4554092 w 5066357"/>
                  <a:gd name="connsiteY15" fmla="*/ 2750764 h 2750764"/>
                  <a:gd name="connsiteX16" fmla="*/ 4143154 w 5066357"/>
                  <a:gd name="connsiteY16" fmla="*/ 2750764 h 2750764"/>
                  <a:gd name="connsiteX17" fmla="*/ 3478898 w 5066357"/>
                  <a:gd name="connsiteY17" fmla="*/ 2750764 h 2750764"/>
                  <a:gd name="connsiteX18" fmla="*/ 2966633 w 5066357"/>
                  <a:gd name="connsiteY18" fmla="*/ 2750764 h 2750764"/>
                  <a:gd name="connsiteX19" fmla="*/ 2454369 w 5066357"/>
                  <a:gd name="connsiteY19" fmla="*/ 2750764 h 2750764"/>
                  <a:gd name="connsiteX20" fmla="*/ 1942104 w 5066357"/>
                  <a:gd name="connsiteY20" fmla="*/ 2750764 h 2750764"/>
                  <a:gd name="connsiteX21" fmla="*/ 1328511 w 5066357"/>
                  <a:gd name="connsiteY21" fmla="*/ 2750764 h 2750764"/>
                  <a:gd name="connsiteX22" fmla="*/ 917574 w 5066357"/>
                  <a:gd name="connsiteY22" fmla="*/ 2750764 h 2750764"/>
                  <a:gd name="connsiteX23" fmla="*/ 0 w 5066357"/>
                  <a:gd name="connsiteY23" fmla="*/ 2750764 h 2750764"/>
                  <a:gd name="connsiteX24" fmla="*/ 0 w 5066357"/>
                  <a:gd name="connsiteY24" fmla="*/ 2173104 h 2750764"/>
                  <a:gd name="connsiteX25" fmla="*/ 0 w 5066357"/>
                  <a:gd name="connsiteY25" fmla="*/ 1705474 h 2750764"/>
                  <a:gd name="connsiteX26" fmla="*/ 0 w 5066357"/>
                  <a:gd name="connsiteY26" fmla="*/ 1127813 h 2750764"/>
                  <a:gd name="connsiteX27" fmla="*/ 0 w 5066357"/>
                  <a:gd name="connsiteY27" fmla="*/ 522645 h 2750764"/>
                  <a:gd name="connsiteX28" fmla="*/ 0 w 5066357"/>
                  <a:gd name="connsiteY28" fmla="*/ 0 h 2750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066357" h="2750764" fill="none" extrusionOk="0">
                    <a:moveTo>
                      <a:pt x="0" y="0"/>
                    </a:moveTo>
                    <a:cubicBezTo>
                      <a:pt x="172192" y="-4937"/>
                      <a:pt x="242619" y="20959"/>
                      <a:pt x="410938" y="0"/>
                    </a:cubicBezTo>
                    <a:cubicBezTo>
                      <a:pt x="579257" y="-20959"/>
                      <a:pt x="861087" y="51000"/>
                      <a:pt x="1024530" y="0"/>
                    </a:cubicBezTo>
                    <a:cubicBezTo>
                      <a:pt x="1187973" y="-51000"/>
                      <a:pt x="1305449" y="45570"/>
                      <a:pt x="1435468" y="0"/>
                    </a:cubicBezTo>
                    <a:cubicBezTo>
                      <a:pt x="1565487" y="-45570"/>
                      <a:pt x="1780923" y="27887"/>
                      <a:pt x="1947733" y="0"/>
                    </a:cubicBezTo>
                    <a:cubicBezTo>
                      <a:pt x="2114544" y="-27887"/>
                      <a:pt x="2422518" y="22520"/>
                      <a:pt x="2611988" y="0"/>
                    </a:cubicBezTo>
                    <a:cubicBezTo>
                      <a:pt x="2801458" y="-22520"/>
                      <a:pt x="2918700" y="55467"/>
                      <a:pt x="3174917" y="0"/>
                    </a:cubicBezTo>
                    <a:cubicBezTo>
                      <a:pt x="3431134" y="-55467"/>
                      <a:pt x="3512128" y="58049"/>
                      <a:pt x="3839173" y="0"/>
                    </a:cubicBezTo>
                    <a:cubicBezTo>
                      <a:pt x="4166218" y="-58049"/>
                      <a:pt x="4288289" y="8676"/>
                      <a:pt x="4503428" y="0"/>
                    </a:cubicBezTo>
                    <a:cubicBezTo>
                      <a:pt x="4718568" y="-8676"/>
                      <a:pt x="4950199" y="1621"/>
                      <a:pt x="5066357" y="0"/>
                    </a:cubicBezTo>
                    <a:cubicBezTo>
                      <a:pt x="5079561" y="165103"/>
                      <a:pt x="5040372" y="299783"/>
                      <a:pt x="5066357" y="550153"/>
                    </a:cubicBezTo>
                    <a:cubicBezTo>
                      <a:pt x="5092342" y="800523"/>
                      <a:pt x="5061342" y="831903"/>
                      <a:pt x="5066357" y="1017783"/>
                    </a:cubicBezTo>
                    <a:cubicBezTo>
                      <a:pt x="5071372" y="1203663"/>
                      <a:pt x="5047101" y="1283564"/>
                      <a:pt x="5066357" y="1540428"/>
                    </a:cubicBezTo>
                    <a:cubicBezTo>
                      <a:pt x="5085613" y="1797293"/>
                      <a:pt x="5006173" y="1898270"/>
                      <a:pt x="5066357" y="2090581"/>
                    </a:cubicBezTo>
                    <a:cubicBezTo>
                      <a:pt x="5126541" y="2282892"/>
                      <a:pt x="5006725" y="2448338"/>
                      <a:pt x="5066357" y="2750764"/>
                    </a:cubicBezTo>
                    <a:cubicBezTo>
                      <a:pt x="4810955" y="2804738"/>
                      <a:pt x="4774415" y="2727069"/>
                      <a:pt x="4554092" y="2750764"/>
                    </a:cubicBezTo>
                    <a:cubicBezTo>
                      <a:pt x="4333770" y="2774459"/>
                      <a:pt x="4282542" y="2747295"/>
                      <a:pt x="4143154" y="2750764"/>
                    </a:cubicBezTo>
                    <a:cubicBezTo>
                      <a:pt x="4003766" y="2754233"/>
                      <a:pt x="3659341" y="2680168"/>
                      <a:pt x="3478898" y="2750764"/>
                    </a:cubicBezTo>
                    <a:cubicBezTo>
                      <a:pt x="3298455" y="2821360"/>
                      <a:pt x="3104074" y="2696774"/>
                      <a:pt x="2966633" y="2750764"/>
                    </a:cubicBezTo>
                    <a:cubicBezTo>
                      <a:pt x="2829193" y="2804754"/>
                      <a:pt x="2665092" y="2733908"/>
                      <a:pt x="2454369" y="2750764"/>
                    </a:cubicBezTo>
                    <a:cubicBezTo>
                      <a:pt x="2243646" y="2767620"/>
                      <a:pt x="2143687" y="2719822"/>
                      <a:pt x="1942104" y="2750764"/>
                    </a:cubicBezTo>
                    <a:cubicBezTo>
                      <a:pt x="1740522" y="2781706"/>
                      <a:pt x="1482248" y="2705906"/>
                      <a:pt x="1328511" y="2750764"/>
                    </a:cubicBezTo>
                    <a:cubicBezTo>
                      <a:pt x="1174774" y="2795622"/>
                      <a:pt x="1065331" y="2723640"/>
                      <a:pt x="917574" y="2750764"/>
                    </a:cubicBezTo>
                    <a:cubicBezTo>
                      <a:pt x="769817" y="2777888"/>
                      <a:pt x="445395" y="2684835"/>
                      <a:pt x="0" y="2750764"/>
                    </a:cubicBezTo>
                    <a:cubicBezTo>
                      <a:pt x="-34225" y="2534497"/>
                      <a:pt x="44437" y="2366223"/>
                      <a:pt x="0" y="2173104"/>
                    </a:cubicBezTo>
                    <a:cubicBezTo>
                      <a:pt x="-44437" y="1979985"/>
                      <a:pt x="30738" y="1879979"/>
                      <a:pt x="0" y="1705474"/>
                    </a:cubicBezTo>
                    <a:cubicBezTo>
                      <a:pt x="-30738" y="1530969"/>
                      <a:pt x="48405" y="1299420"/>
                      <a:pt x="0" y="1127813"/>
                    </a:cubicBezTo>
                    <a:cubicBezTo>
                      <a:pt x="-48405" y="956206"/>
                      <a:pt x="2189" y="733108"/>
                      <a:pt x="0" y="522645"/>
                    </a:cubicBezTo>
                    <a:cubicBezTo>
                      <a:pt x="-2189" y="312182"/>
                      <a:pt x="43385" y="182580"/>
                      <a:pt x="0" y="0"/>
                    </a:cubicBezTo>
                    <a:close/>
                  </a:path>
                  <a:path w="5066357" h="2750764" stroke="0" extrusionOk="0">
                    <a:moveTo>
                      <a:pt x="0" y="0"/>
                    </a:moveTo>
                    <a:cubicBezTo>
                      <a:pt x="105068" y="-23505"/>
                      <a:pt x="256483" y="28947"/>
                      <a:pt x="512265" y="0"/>
                    </a:cubicBezTo>
                    <a:cubicBezTo>
                      <a:pt x="768048" y="-28947"/>
                      <a:pt x="800413" y="6110"/>
                      <a:pt x="923203" y="0"/>
                    </a:cubicBezTo>
                    <a:cubicBezTo>
                      <a:pt x="1045993" y="-6110"/>
                      <a:pt x="1265762" y="19301"/>
                      <a:pt x="1486131" y="0"/>
                    </a:cubicBezTo>
                    <a:cubicBezTo>
                      <a:pt x="1706500" y="-19301"/>
                      <a:pt x="1780668" y="39381"/>
                      <a:pt x="1897069" y="0"/>
                    </a:cubicBezTo>
                    <a:cubicBezTo>
                      <a:pt x="2013470" y="-39381"/>
                      <a:pt x="2375931" y="66028"/>
                      <a:pt x="2510661" y="0"/>
                    </a:cubicBezTo>
                    <a:cubicBezTo>
                      <a:pt x="2645391" y="-66028"/>
                      <a:pt x="2766672" y="45512"/>
                      <a:pt x="2921599" y="0"/>
                    </a:cubicBezTo>
                    <a:cubicBezTo>
                      <a:pt x="3076526" y="-45512"/>
                      <a:pt x="3129720" y="1056"/>
                      <a:pt x="3332537" y="0"/>
                    </a:cubicBezTo>
                    <a:cubicBezTo>
                      <a:pt x="3535354" y="-1056"/>
                      <a:pt x="3609504" y="21752"/>
                      <a:pt x="3794138" y="0"/>
                    </a:cubicBezTo>
                    <a:cubicBezTo>
                      <a:pt x="3978772" y="-21752"/>
                      <a:pt x="4081211" y="34773"/>
                      <a:pt x="4255740" y="0"/>
                    </a:cubicBezTo>
                    <a:cubicBezTo>
                      <a:pt x="4430269" y="-34773"/>
                      <a:pt x="4864815" y="43787"/>
                      <a:pt x="5066357" y="0"/>
                    </a:cubicBezTo>
                    <a:cubicBezTo>
                      <a:pt x="5120911" y="220873"/>
                      <a:pt x="5040536" y="267319"/>
                      <a:pt x="5066357" y="495138"/>
                    </a:cubicBezTo>
                    <a:cubicBezTo>
                      <a:pt x="5092178" y="722957"/>
                      <a:pt x="5057238" y="832176"/>
                      <a:pt x="5066357" y="1017783"/>
                    </a:cubicBezTo>
                    <a:cubicBezTo>
                      <a:pt x="5075476" y="1203390"/>
                      <a:pt x="5029354" y="1335352"/>
                      <a:pt x="5066357" y="1567935"/>
                    </a:cubicBezTo>
                    <a:cubicBezTo>
                      <a:pt x="5103360" y="1800518"/>
                      <a:pt x="5034665" y="1987077"/>
                      <a:pt x="5066357" y="2145596"/>
                    </a:cubicBezTo>
                    <a:cubicBezTo>
                      <a:pt x="5098049" y="2304115"/>
                      <a:pt x="5061826" y="2451215"/>
                      <a:pt x="5066357" y="2750764"/>
                    </a:cubicBezTo>
                    <a:cubicBezTo>
                      <a:pt x="4848558" y="2802734"/>
                      <a:pt x="4771473" y="2726777"/>
                      <a:pt x="4604756" y="2750764"/>
                    </a:cubicBezTo>
                    <a:cubicBezTo>
                      <a:pt x="4438039" y="2774751"/>
                      <a:pt x="4336112" y="2739843"/>
                      <a:pt x="4193818" y="2750764"/>
                    </a:cubicBezTo>
                    <a:cubicBezTo>
                      <a:pt x="4051524" y="2761685"/>
                      <a:pt x="3803561" y="2704869"/>
                      <a:pt x="3580226" y="2750764"/>
                    </a:cubicBezTo>
                    <a:cubicBezTo>
                      <a:pt x="3356891" y="2796659"/>
                      <a:pt x="3258056" y="2694738"/>
                      <a:pt x="3067961" y="2750764"/>
                    </a:cubicBezTo>
                    <a:cubicBezTo>
                      <a:pt x="2877866" y="2806790"/>
                      <a:pt x="2751457" y="2704885"/>
                      <a:pt x="2606359" y="2750764"/>
                    </a:cubicBezTo>
                    <a:cubicBezTo>
                      <a:pt x="2461261" y="2796643"/>
                      <a:pt x="2352197" y="2715218"/>
                      <a:pt x="2144758" y="2750764"/>
                    </a:cubicBezTo>
                    <a:cubicBezTo>
                      <a:pt x="1937319" y="2786310"/>
                      <a:pt x="1855317" y="2732063"/>
                      <a:pt x="1733820" y="2750764"/>
                    </a:cubicBezTo>
                    <a:cubicBezTo>
                      <a:pt x="1612323" y="2769465"/>
                      <a:pt x="1368006" y="2716648"/>
                      <a:pt x="1170891" y="2750764"/>
                    </a:cubicBezTo>
                    <a:cubicBezTo>
                      <a:pt x="973776" y="2784880"/>
                      <a:pt x="795445" y="2750659"/>
                      <a:pt x="607963" y="2750764"/>
                    </a:cubicBezTo>
                    <a:cubicBezTo>
                      <a:pt x="420481" y="2750869"/>
                      <a:pt x="299312" y="2683796"/>
                      <a:pt x="0" y="2750764"/>
                    </a:cubicBezTo>
                    <a:cubicBezTo>
                      <a:pt x="-42169" y="2622523"/>
                      <a:pt x="1800" y="2410136"/>
                      <a:pt x="0" y="2228119"/>
                    </a:cubicBezTo>
                    <a:cubicBezTo>
                      <a:pt x="-1800" y="2046103"/>
                      <a:pt x="51010" y="1892834"/>
                      <a:pt x="0" y="1760489"/>
                    </a:cubicBezTo>
                    <a:cubicBezTo>
                      <a:pt x="-51010" y="1628144"/>
                      <a:pt x="32516" y="1285804"/>
                      <a:pt x="0" y="1155321"/>
                    </a:cubicBezTo>
                    <a:cubicBezTo>
                      <a:pt x="-32516" y="1024838"/>
                      <a:pt x="63042" y="820316"/>
                      <a:pt x="0" y="577660"/>
                    </a:cubicBezTo>
                    <a:cubicBezTo>
                      <a:pt x="-63042" y="335004"/>
                      <a:pt x="11647" y="249432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circle">
                  <a:fillToRect l="50000" t="50000" r="50000" b="50000"/>
                </a:path>
                <a:tileRect/>
              </a:gradFill>
              <a:ln w="5715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257559547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13ABFB12-D38C-D8F8-AEDA-8CFAD3E11D5B}"/>
                  </a:ext>
                </a:extLst>
              </p:cNvPr>
              <p:cNvGrpSpPr/>
              <p:nvPr/>
            </p:nvGrpSpPr>
            <p:grpSpPr>
              <a:xfrm>
                <a:off x="652967" y="1013486"/>
                <a:ext cx="4872482" cy="2750764"/>
                <a:chOff x="-1466665" y="7039254"/>
                <a:chExt cx="11034168" cy="6229350"/>
              </a:xfrm>
            </p:grpSpPr>
            <p:pic>
              <p:nvPicPr>
                <p:cNvPr id="5" name="図 4" descr="時計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834DAE70-89E1-BBE7-EC0C-16F7261E26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1431636">
                  <a:off x="4011613" y="7343776"/>
                  <a:ext cx="5555890" cy="5242672"/>
                </a:xfrm>
                <a:prstGeom prst="rect">
                  <a:avLst/>
                </a:prstGeom>
              </p:spPr>
            </p:pic>
            <p:pic>
              <p:nvPicPr>
                <p:cNvPr id="6" name="図 5" descr="ロゴ&#10;&#10;中程度の精度で自動的に生成された説明">
                  <a:extLst>
                    <a:ext uri="{FF2B5EF4-FFF2-40B4-BE49-F238E27FC236}">
                      <a16:creationId xmlns:a16="http://schemas.microsoft.com/office/drawing/2014/main" id="{008E71B5-CEC9-9F38-FA0D-1512F9A84C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2440"/>
                <a:stretch/>
              </p:blipFill>
              <p:spPr>
                <a:xfrm>
                  <a:off x="-1466665" y="7039254"/>
                  <a:ext cx="5931087" cy="6229350"/>
                </a:xfrm>
                <a:prstGeom prst="rect">
                  <a:avLst/>
                </a:prstGeom>
              </p:spPr>
            </p:pic>
          </p:grpSp>
        </p:grp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90B7AB9C-B4FC-5024-5BDD-5178D76471DE}"/>
                </a:ext>
              </a:extLst>
            </p:cNvPr>
            <p:cNvSpPr/>
            <p:nvPr/>
          </p:nvSpPr>
          <p:spPr>
            <a:xfrm>
              <a:off x="-59356" y="165961"/>
              <a:ext cx="5528929" cy="923330"/>
            </a:xfrm>
            <a:prstGeom prst="rect">
              <a:avLst/>
            </a:prstGeom>
            <a:noFill/>
          </p:spPr>
          <p:txBody>
            <a:bodyPr vert="horz"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b="0" cap="none" spc="0" dirty="0">
                  <a:ln w="0"/>
                  <a:solidFill>
                    <a:srgbClr val="92D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白舟極太楷書教漢" panose="02000609000000000000" pitchFamily="1" charset="-128"/>
                  <a:ea typeface="白舟極太楷書教漢" panose="02000609000000000000" pitchFamily="1" charset="-128"/>
                </a:rPr>
                <a:t>令和五年</a:t>
              </a:r>
              <a:endParaRPr lang="en-US" altLang="ja-JP" sz="5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191F8C5-AA1B-355F-5E0F-523D41ECFDF9}"/>
              </a:ext>
            </a:extLst>
          </p:cNvPr>
          <p:cNvSpPr/>
          <p:nvPr/>
        </p:nvSpPr>
        <p:spPr>
          <a:xfrm>
            <a:off x="8425005" y="541809"/>
            <a:ext cx="1710726" cy="1938992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2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し</a:t>
            </a:r>
            <a:endParaRPr lang="en-US" altLang="ja-JP" sz="12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3CCE41A-A4CC-E3BC-C66E-287F7C6D2FCB}"/>
              </a:ext>
            </a:extLst>
          </p:cNvPr>
          <p:cNvSpPr/>
          <p:nvPr/>
        </p:nvSpPr>
        <p:spPr>
          <a:xfrm>
            <a:off x="6366750" y="2480801"/>
            <a:ext cx="5827236" cy="1785104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1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発売開始</a:t>
            </a:r>
            <a:endParaRPr lang="en-US" altLang="ja-JP" sz="11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051B8D2-3D72-1340-1E08-AA9B306AE8B4}"/>
              </a:ext>
            </a:extLst>
          </p:cNvPr>
          <p:cNvCxnSpPr>
            <a:cxnSpLocks/>
          </p:cNvCxnSpPr>
          <p:nvPr/>
        </p:nvCxnSpPr>
        <p:spPr>
          <a:xfrm>
            <a:off x="5875094" y="2480801"/>
            <a:ext cx="6632278" cy="0"/>
          </a:xfrm>
          <a:prstGeom prst="line">
            <a:avLst/>
          </a:prstGeom>
          <a:ln w="215900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6000">
                  <a:srgbClr val="FFFF00"/>
                </a:gs>
                <a:gs pos="100000">
                  <a:schemeClr val="bg1"/>
                </a:gs>
              </a:gsLst>
              <a:lin ang="3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1CBD8A-AA9C-04C1-42D3-7D61F8A23F47}"/>
              </a:ext>
            </a:extLst>
          </p:cNvPr>
          <p:cNvSpPr/>
          <p:nvPr/>
        </p:nvSpPr>
        <p:spPr>
          <a:xfrm>
            <a:off x="1507635" y="4832275"/>
            <a:ext cx="109760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新米の販売期間は意外と短め、</a:t>
            </a:r>
            <a:r>
              <a:rPr lang="ja-JP" altLang="en-US" sz="2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新米の美味しさはお早めに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どうぞ！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EBE9811-5D19-F091-55A2-8795D080B113}"/>
              </a:ext>
            </a:extLst>
          </p:cNvPr>
          <p:cNvSpPr/>
          <p:nvPr/>
        </p:nvSpPr>
        <p:spPr>
          <a:xfrm>
            <a:off x="1482907" y="5565418"/>
            <a:ext cx="10283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新米の美味しさは鮮度</a:t>
            </a:r>
            <a:r>
              <a:rPr lang="ja-JP" altLang="en-US" sz="2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早めに食べ切る</a:t>
            </a:r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５</a:t>
            </a:r>
            <a:r>
              <a:rPr lang="en-US" altLang="ja-JP" sz="2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kg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がおすすめです！</a:t>
            </a: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2571588-9992-BEF2-033E-36AC5D636A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20" b="74200" l="7561" r="93639">
                        <a14:foregroundMark x1="61056" y1="61760" x2="61056" y2="61760"/>
                        <a14:foregroundMark x1="51185" y1="60880" x2="49625" y2="60720"/>
                        <a14:foregroundMark x1="47595" y1="62858" x2="52475" y2="60200"/>
                        <a14:foregroundMark x1="42707" y1="65520" x2="45899" y2="63782"/>
                        <a14:foregroundMark x1="41164" y1="66360" x2="42707" y2="65520"/>
                        <a14:foregroundMark x1="52475" y1="60200" x2="53492" y2="60138"/>
                        <a14:foregroundMark x1="55986" y1="60320" x2="55986" y2="60320"/>
                        <a14:foregroundMark x1="56016" y1="60480" x2="56016" y2="60480"/>
                        <a14:foregroundMark x1="56016" y1="60480" x2="56016" y2="60480"/>
                        <a14:foregroundMark x1="25083" y1="58120" x2="34713" y2="50000"/>
                        <a14:foregroundMark x1="34713" y1="50000" x2="36184" y2="49800"/>
                        <a14:foregroundMark x1="54725" y1="53560" x2="54665" y2="53200"/>
                        <a14:foregroundMark x1="57726" y1="40120" x2="62473" y2="41757"/>
                        <a14:foregroundMark x1="71045" y1="46240" x2="72337" y2="47640"/>
                        <a14:foregroundMark x1="21604" y1="65855" x2="22952" y2="64760"/>
                        <a14:foregroundMark x1="16899" y1="69677" x2="17576" y2="69127"/>
                        <a14:foregroundMark x1="13201" y1="72680" x2="15520" y2="70796"/>
                        <a14:foregroundMark x1="34413" y1="67480" x2="37924" y2="70400"/>
                        <a14:foregroundMark x1="18542" y1="55640" x2="18842" y2="55480"/>
                        <a14:foregroundMark x1="36724" y1="60320" x2="35824" y2="60320"/>
                        <a14:foregroundMark x1="46415" y1="36240" x2="46565" y2="36160"/>
                        <a14:foregroundMark x1="76478" y1="38560" x2="76868" y2="39240"/>
                        <a14:foregroundMark x1="74167" y1="62360" x2="74647" y2="63080"/>
                        <a14:foregroundMark x1="69787" y1="67640" x2="69157" y2="67440"/>
                        <a14:foregroundMark x1="84128" y1="50200" x2="84128" y2="50200"/>
                        <a14:foregroundMark x1="38734" y1="72160" x2="38734" y2="72160"/>
                        <a14:foregroundMark x1="39334" y1="73480" x2="39334" y2="73480"/>
                        <a14:foregroundMark x1="92889" y1="62200" x2="92889" y2="62200"/>
                        <a14:foregroundMark x1="93699" y1="63360" x2="93699" y2="63360"/>
                        <a14:foregroundMark x1="9121" y1="42280" x2="9121" y2="42280"/>
                        <a14:foregroundMark x1="8881" y1="55360" x2="7561" y2="58640"/>
                        <a14:foregroundMark x1="52145" y1="42520" x2="52145" y2="42520"/>
                        <a14:foregroundMark x1="51485" y1="41400" x2="51485" y2="41400"/>
                        <a14:foregroundMark x1="47105" y1="62000" x2="47105" y2="62000"/>
                        <a14:foregroundMark x1="46205" y1="62800" x2="46205" y2="62800"/>
                        <a14:foregroundMark x1="49025" y1="61760" x2="48875" y2="61400"/>
                        <a14:foregroundMark x1="45695" y1="61200" x2="45695" y2="61200"/>
                        <a14:foregroundMark x1="48425" y1="59920" x2="48215" y2="60120"/>
                        <a14:foregroundMark x1="50645" y1="59720" x2="51275" y2="59720"/>
                        <a14:foregroundMark x1="54215" y1="59120" x2="54515" y2="59120"/>
                        <a14:backgroundMark x1="18782" y1="68400" x2="18692" y2="68520"/>
                        <a14:backgroundMark x1="19352" y1="67840" x2="17492" y2="69000"/>
                        <a14:backgroundMark x1="25653" y1="65320" x2="32283" y2="67640"/>
                        <a14:backgroundMark x1="24932" y1="65320" x2="24932" y2="65320"/>
                        <a14:backgroundMark x1="32703" y1="67120" x2="32703" y2="67120"/>
                        <a14:backgroundMark x1="19862" y1="67120" x2="19862" y2="67120"/>
                        <a14:backgroundMark x1="16832" y1="69600" x2="16592" y2="69880"/>
                        <a14:backgroundMark x1="20672" y1="67240" x2="20672" y2="67200"/>
                        <a14:backgroundMark x1="19802" y1="67040" x2="19592" y2="67640"/>
                        <a14:backgroundMark x1="19592" y1="67640" x2="19592" y2="67640"/>
                        <a14:backgroundMark x1="20972" y1="66920" x2="20972" y2="66920"/>
                        <a14:backgroundMark x1="21062" y1="66640" x2="20402" y2="66720"/>
                        <a14:backgroundMark x1="20912" y1="66640" x2="21512" y2="66120"/>
                        <a14:backgroundMark x1="16232" y1="70320" x2="15662" y2="70960"/>
                        <a14:backgroundMark x1="44824" y1="62960" x2="44824" y2="62960"/>
                        <a14:backgroundMark x1="45755" y1="64160" x2="47465" y2="63200"/>
                        <a14:backgroundMark x1="48125" y1="62560" x2="49475" y2="61800"/>
                        <a14:backgroundMark x1="44674" y1="64480" x2="46295" y2="64280"/>
                        <a14:backgroundMark x1="43474" y1="65520" x2="43474" y2="65520"/>
                        <a14:backgroundMark x1="51425" y1="60720" x2="51425" y2="60720"/>
                        <a14:backgroundMark x1="53345" y1="60480" x2="54215" y2="60280"/>
                        <a14:backgroundMark x1="62376" y1="41920" x2="66697" y2="43800"/>
                        <a14:backgroundMark x1="67207" y1="43560" x2="67207" y2="43560"/>
                        <a14:backgroundMark x1="62076" y1="41680" x2="62076" y2="41680"/>
                        <a14:backgroundMark x1="70627" y1="46240" x2="70627" y2="46240"/>
                        <a14:backgroundMark x1="70477" y1="45960" x2="70237" y2="45960"/>
                        <a14:backgroundMark x1="61716" y1="41800" x2="61716" y2="41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40" b="20685"/>
          <a:stretch/>
        </p:blipFill>
        <p:spPr>
          <a:xfrm>
            <a:off x="-889644" y="11184695"/>
            <a:ext cx="2397279" cy="914810"/>
          </a:xfrm>
          <a:prstGeom prst="rect">
            <a:avLst/>
          </a:prstGeom>
        </p:spPr>
      </p:pic>
      <p:pic>
        <p:nvPicPr>
          <p:cNvPr id="24" name="図 23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58C5FD11-B477-387C-B14E-8D6F22479F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65" b="83004" l="30942" r="69119">
                        <a14:foregroundMark x1="56434" y1="21639" x2="56434" y2="21639"/>
                        <a14:foregroundMark x1="57251" y1="21397" x2="57402" y2="20065"/>
                        <a14:foregroundMark x1="61913" y1="30925" x2="61913" y2="27372"/>
                        <a14:foregroundMark x1="66394" y1="40008" x2="66394" y2="37344"/>
                        <a14:foregroundMark x1="33485" y1="69035" x2="33333" y2="71901"/>
                        <a14:foregroundMark x1="37481" y1="80097" x2="36482" y2="79209"/>
                        <a14:foregroundMark x1="49289" y1="63948" x2="49440" y2="70367"/>
                        <a14:foregroundMark x1="49622" y1="59265" x2="49622" y2="62616"/>
                        <a14:foregroundMark x1="51589" y1="63504" x2="53436" y2="63948"/>
                        <a14:foregroundMark x1="54102" y1="71700" x2="52437" y2="69237"/>
                        <a14:foregroundMark x1="44959" y1="71901" x2="46776" y2="68591"/>
                        <a14:foregroundMark x1="44626" y1="63343" x2="47926" y2="63060"/>
                        <a14:foregroundMark x1="45716" y1="57771" x2="46836" y2="59629"/>
                        <a14:foregroundMark x1="49743" y1="56560" x2="49652" y2="58660"/>
                        <a14:foregroundMark x1="53981" y1="57650" x2="51892" y2="59750"/>
                        <a14:foregroundMark x1="46866" y1="36092" x2="46624" y2="51756"/>
                        <a14:foregroundMark x1="52619" y1="36294" x2="50227" y2="41179"/>
                        <a14:foregroundMark x1="50227" y1="41179" x2="49500" y2="51756"/>
                        <a14:foregroundMark x1="51317" y1="41421" x2="54678" y2="41461"/>
                        <a14:foregroundMark x1="53678" y1="42551" x2="53497" y2="52200"/>
                        <a14:foregroundMark x1="66667" y1="41906" x2="66667" y2="41098"/>
                        <a14:foregroundMark x1="64366" y1="38393" x2="64608" y2="38393"/>
                        <a14:foregroundMark x1="66515" y1="35123" x2="66667" y2="36294"/>
                        <a14:foregroundMark x1="66515" y1="34356" x2="66515" y2="34639"/>
                        <a14:foregroundMark x1="37330" y1="83004" x2="37330" y2="83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86" t="14210" r="26094" b="11925"/>
          <a:stretch/>
        </p:blipFill>
        <p:spPr>
          <a:xfrm>
            <a:off x="906858" y="4751823"/>
            <a:ext cx="589291" cy="684123"/>
          </a:xfrm>
          <a:prstGeom prst="rect">
            <a:avLst/>
          </a:prstGeom>
        </p:spPr>
      </p:pic>
      <p:pic>
        <p:nvPicPr>
          <p:cNvPr id="26" name="図 2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7B99D5D-C408-E65B-5421-A0D17971F9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20" b="74200" l="7561" r="93639">
                        <a14:foregroundMark x1="61056" y1="61760" x2="61056" y2="61760"/>
                        <a14:foregroundMark x1="51185" y1="60880" x2="49625" y2="60720"/>
                        <a14:foregroundMark x1="47595" y1="62858" x2="52475" y2="60200"/>
                        <a14:foregroundMark x1="42707" y1="65520" x2="45899" y2="63782"/>
                        <a14:foregroundMark x1="41164" y1="66360" x2="42707" y2="65520"/>
                        <a14:foregroundMark x1="52475" y1="60200" x2="53492" y2="60138"/>
                        <a14:foregroundMark x1="55986" y1="60320" x2="55986" y2="60320"/>
                        <a14:foregroundMark x1="56016" y1="60480" x2="56016" y2="60480"/>
                        <a14:foregroundMark x1="56016" y1="60480" x2="56016" y2="60480"/>
                        <a14:foregroundMark x1="25083" y1="58120" x2="34713" y2="50000"/>
                        <a14:foregroundMark x1="34713" y1="50000" x2="36184" y2="49800"/>
                        <a14:foregroundMark x1="54725" y1="53560" x2="54665" y2="53200"/>
                        <a14:foregroundMark x1="57726" y1="40120" x2="62473" y2="41757"/>
                        <a14:foregroundMark x1="71045" y1="46240" x2="72337" y2="47640"/>
                        <a14:foregroundMark x1="21604" y1="65855" x2="22952" y2="64760"/>
                        <a14:foregroundMark x1="16899" y1="69677" x2="17576" y2="69127"/>
                        <a14:foregroundMark x1="13201" y1="72680" x2="15520" y2="70796"/>
                        <a14:foregroundMark x1="34413" y1="67480" x2="37924" y2="70400"/>
                        <a14:foregroundMark x1="18542" y1="55640" x2="18842" y2="55480"/>
                        <a14:foregroundMark x1="36724" y1="60320" x2="35824" y2="60320"/>
                        <a14:foregroundMark x1="46415" y1="36240" x2="46565" y2="36160"/>
                        <a14:foregroundMark x1="76478" y1="38560" x2="76868" y2="39240"/>
                        <a14:foregroundMark x1="74167" y1="62360" x2="74647" y2="63080"/>
                        <a14:foregroundMark x1="69787" y1="67640" x2="69157" y2="67440"/>
                        <a14:foregroundMark x1="84128" y1="50200" x2="84128" y2="50200"/>
                        <a14:foregroundMark x1="38734" y1="72160" x2="38734" y2="72160"/>
                        <a14:foregroundMark x1="39334" y1="73480" x2="39334" y2="73480"/>
                        <a14:foregroundMark x1="92889" y1="62200" x2="92889" y2="62200"/>
                        <a14:foregroundMark x1="93699" y1="63360" x2="93699" y2="63360"/>
                        <a14:foregroundMark x1="9121" y1="42280" x2="9121" y2="42280"/>
                        <a14:foregroundMark x1="8881" y1="55360" x2="7561" y2="58640"/>
                        <a14:foregroundMark x1="52145" y1="42520" x2="52145" y2="42520"/>
                        <a14:foregroundMark x1="51485" y1="41400" x2="51485" y2="41400"/>
                        <a14:foregroundMark x1="47105" y1="62000" x2="47105" y2="62000"/>
                        <a14:foregroundMark x1="46205" y1="62800" x2="46205" y2="62800"/>
                        <a14:foregroundMark x1="49025" y1="61760" x2="48875" y2="61400"/>
                        <a14:foregroundMark x1="45695" y1="61200" x2="45695" y2="61200"/>
                        <a14:foregroundMark x1="48425" y1="59920" x2="48215" y2="60120"/>
                        <a14:foregroundMark x1="50645" y1="59720" x2="51275" y2="59720"/>
                        <a14:foregroundMark x1="54215" y1="59120" x2="54515" y2="59120"/>
                        <a14:backgroundMark x1="18782" y1="68400" x2="18692" y2="68520"/>
                        <a14:backgroundMark x1="19352" y1="67840" x2="17492" y2="69000"/>
                        <a14:backgroundMark x1="25653" y1="65320" x2="32283" y2="67640"/>
                        <a14:backgroundMark x1="24932" y1="65320" x2="24932" y2="65320"/>
                        <a14:backgroundMark x1="32703" y1="67120" x2="32703" y2="67120"/>
                        <a14:backgroundMark x1="19862" y1="67120" x2="19862" y2="67120"/>
                        <a14:backgroundMark x1="16832" y1="69600" x2="16592" y2="69880"/>
                        <a14:backgroundMark x1="20672" y1="67240" x2="20672" y2="67200"/>
                        <a14:backgroundMark x1="19802" y1="67040" x2="19592" y2="67640"/>
                        <a14:backgroundMark x1="19592" y1="67640" x2="19592" y2="67640"/>
                        <a14:backgroundMark x1="20972" y1="66920" x2="20972" y2="66920"/>
                        <a14:backgroundMark x1="21062" y1="66640" x2="20402" y2="66720"/>
                        <a14:backgroundMark x1="20912" y1="66640" x2="21512" y2="66120"/>
                        <a14:backgroundMark x1="16232" y1="70320" x2="15662" y2="70960"/>
                        <a14:backgroundMark x1="44824" y1="62960" x2="44824" y2="62960"/>
                        <a14:backgroundMark x1="45755" y1="64160" x2="47465" y2="63200"/>
                        <a14:backgroundMark x1="48125" y1="62560" x2="49475" y2="61800"/>
                        <a14:backgroundMark x1="44674" y1="64480" x2="46295" y2="64280"/>
                        <a14:backgroundMark x1="43474" y1="65520" x2="43474" y2="65520"/>
                        <a14:backgroundMark x1="51425" y1="60720" x2="51425" y2="60720"/>
                        <a14:backgroundMark x1="53345" y1="60480" x2="54215" y2="60280"/>
                        <a14:backgroundMark x1="62376" y1="41920" x2="66697" y2="43800"/>
                        <a14:backgroundMark x1="67207" y1="43560" x2="67207" y2="43560"/>
                        <a14:backgroundMark x1="62076" y1="41680" x2="62076" y2="41680"/>
                        <a14:backgroundMark x1="70627" y1="46240" x2="70627" y2="46240"/>
                        <a14:backgroundMark x1="70477" y1="45960" x2="70237" y2="45960"/>
                        <a14:backgroundMark x1="61716" y1="41800" x2="61716" y2="41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40" b="20685"/>
          <a:stretch/>
        </p:blipFill>
        <p:spPr>
          <a:xfrm>
            <a:off x="6366750" y="10522666"/>
            <a:ext cx="2397279" cy="914810"/>
          </a:xfrm>
          <a:prstGeom prst="rect">
            <a:avLst/>
          </a:prstGeom>
        </p:spPr>
      </p:pic>
      <p:pic>
        <p:nvPicPr>
          <p:cNvPr id="27" name="図 2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368655E-5B8E-C887-BE5F-2C73906B4B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20" b="74200" l="7561" r="93639">
                        <a14:foregroundMark x1="61056" y1="61760" x2="61056" y2="61760"/>
                        <a14:foregroundMark x1="51185" y1="60880" x2="49625" y2="60720"/>
                        <a14:foregroundMark x1="47595" y1="62858" x2="52475" y2="60200"/>
                        <a14:foregroundMark x1="42707" y1="65520" x2="45899" y2="63782"/>
                        <a14:foregroundMark x1="41164" y1="66360" x2="42707" y2="65520"/>
                        <a14:foregroundMark x1="52475" y1="60200" x2="53492" y2="60138"/>
                        <a14:foregroundMark x1="55986" y1="60320" x2="55986" y2="60320"/>
                        <a14:foregroundMark x1="56016" y1="60480" x2="56016" y2="60480"/>
                        <a14:foregroundMark x1="56016" y1="60480" x2="56016" y2="60480"/>
                        <a14:foregroundMark x1="25083" y1="58120" x2="34713" y2="50000"/>
                        <a14:foregroundMark x1="34713" y1="50000" x2="36184" y2="49800"/>
                        <a14:foregroundMark x1="54725" y1="53560" x2="54665" y2="53200"/>
                        <a14:foregroundMark x1="57726" y1="40120" x2="62473" y2="41757"/>
                        <a14:foregroundMark x1="71045" y1="46240" x2="72337" y2="47640"/>
                        <a14:foregroundMark x1="21604" y1="65855" x2="22952" y2="64760"/>
                        <a14:foregroundMark x1="16899" y1="69677" x2="17576" y2="69127"/>
                        <a14:foregroundMark x1="13201" y1="72680" x2="15520" y2="70796"/>
                        <a14:foregroundMark x1="34413" y1="67480" x2="37924" y2="70400"/>
                        <a14:foregroundMark x1="18542" y1="55640" x2="18842" y2="55480"/>
                        <a14:foregroundMark x1="36724" y1="60320" x2="35824" y2="60320"/>
                        <a14:foregroundMark x1="46415" y1="36240" x2="46565" y2="36160"/>
                        <a14:foregroundMark x1="76478" y1="38560" x2="76868" y2="39240"/>
                        <a14:foregroundMark x1="74167" y1="62360" x2="74647" y2="63080"/>
                        <a14:foregroundMark x1="69787" y1="67640" x2="69157" y2="67440"/>
                        <a14:foregroundMark x1="84128" y1="50200" x2="84128" y2="50200"/>
                        <a14:foregroundMark x1="38734" y1="72160" x2="38734" y2="72160"/>
                        <a14:foregroundMark x1="39334" y1="73480" x2="39334" y2="73480"/>
                        <a14:foregroundMark x1="92889" y1="62200" x2="92889" y2="62200"/>
                        <a14:foregroundMark x1="93699" y1="63360" x2="93699" y2="63360"/>
                        <a14:foregroundMark x1="9121" y1="42280" x2="9121" y2="42280"/>
                        <a14:foregroundMark x1="8881" y1="55360" x2="7561" y2="58640"/>
                        <a14:foregroundMark x1="52145" y1="42520" x2="52145" y2="42520"/>
                        <a14:foregroundMark x1="51485" y1="41400" x2="51485" y2="41400"/>
                        <a14:foregroundMark x1="47105" y1="62000" x2="47105" y2="62000"/>
                        <a14:foregroundMark x1="46205" y1="62800" x2="46205" y2="62800"/>
                        <a14:foregroundMark x1="49025" y1="61760" x2="48875" y2="61400"/>
                        <a14:foregroundMark x1="45695" y1="61200" x2="45695" y2="61200"/>
                        <a14:foregroundMark x1="48425" y1="59920" x2="48215" y2="60120"/>
                        <a14:foregroundMark x1="50645" y1="59720" x2="51275" y2="59720"/>
                        <a14:foregroundMark x1="54215" y1="59120" x2="54515" y2="59120"/>
                        <a14:backgroundMark x1="18782" y1="68400" x2="18692" y2="68520"/>
                        <a14:backgroundMark x1="19352" y1="67840" x2="17492" y2="69000"/>
                        <a14:backgroundMark x1="25653" y1="65320" x2="32283" y2="67640"/>
                        <a14:backgroundMark x1="24932" y1="65320" x2="24932" y2="65320"/>
                        <a14:backgroundMark x1="32703" y1="67120" x2="32703" y2="67120"/>
                        <a14:backgroundMark x1="19862" y1="67120" x2="19862" y2="67120"/>
                        <a14:backgroundMark x1="16832" y1="69600" x2="16592" y2="69880"/>
                        <a14:backgroundMark x1="20672" y1="67240" x2="20672" y2="67200"/>
                        <a14:backgroundMark x1="19802" y1="67040" x2="19592" y2="67640"/>
                        <a14:backgroundMark x1="19592" y1="67640" x2="19592" y2="67640"/>
                        <a14:backgroundMark x1="20972" y1="66920" x2="20972" y2="66920"/>
                        <a14:backgroundMark x1="21062" y1="66640" x2="20402" y2="66720"/>
                        <a14:backgroundMark x1="20912" y1="66640" x2="21512" y2="66120"/>
                        <a14:backgroundMark x1="16232" y1="70320" x2="15662" y2="70960"/>
                        <a14:backgroundMark x1="44824" y1="62960" x2="44824" y2="62960"/>
                        <a14:backgroundMark x1="45755" y1="64160" x2="47465" y2="63200"/>
                        <a14:backgroundMark x1="48125" y1="62560" x2="49475" y2="61800"/>
                        <a14:backgroundMark x1="44674" y1="64480" x2="46295" y2="64280"/>
                        <a14:backgroundMark x1="43474" y1="65520" x2="43474" y2="65520"/>
                        <a14:backgroundMark x1="51425" y1="60720" x2="51425" y2="60720"/>
                        <a14:backgroundMark x1="53345" y1="60480" x2="54215" y2="60280"/>
                        <a14:backgroundMark x1="62376" y1="41920" x2="66697" y2="43800"/>
                        <a14:backgroundMark x1="67207" y1="43560" x2="67207" y2="43560"/>
                        <a14:backgroundMark x1="62076" y1="41680" x2="62076" y2="41680"/>
                        <a14:backgroundMark x1="70627" y1="46240" x2="70627" y2="46240"/>
                        <a14:backgroundMark x1="70477" y1="45960" x2="70237" y2="45960"/>
                        <a14:backgroundMark x1="61716" y1="41800" x2="61716" y2="41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440" b="20685"/>
          <a:stretch/>
        </p:blipFill>
        <p:spPr>
          <a:xfrm>
            <a:off x="10404321" y="10988788"/>
            <a:ext cx="2397279" cy="91481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371715-604B-8B51-C645-3C09E15D8EF7}"/>
              </a:ext>
            </a:extLst>
          </p:cNvPr>
          <p:cNvSpPr/>
          <p:nvPr/>
        </p:nvSpPr>
        <p:spPr>
          <a:xfrm rot="765560">
            <a:off x="10374800" y="198880"/>
            <a:ext cx="2108270" cy="2400657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有澤行書" panose="02000609000000000000" pitchFamily="1" charset="-128"/>
                <a:ea typeface="有澤行書" panose="02000609000000000000" pitchFamily="1" charset="-128"/>
              </a:rPr>
              <a:t>！</a:t>
            </a:r>
            <a:endParaRPr lang="en-US" altLang="ja-JP" sz="15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有澤行書" panose="02000609000000000000" pitchFamily="1" charset="-128"/>
              <a:ea typeface="有澤行書" panose="02000609000000000000" pitchFamily="1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EF02580-779D-3D8F-1934-B60A8758CD5E}"/>
              </a:ext>
            </a:extLst>
          </p:cNvPr>
          <p:cNvSpPr/>
          <p:nvPr/>
        </p:nvSpPr>
        <p:spPr>
          <a:xfrm>
            <a:off x="5656987" y="467434"/>
            <a:ext cx="3236785" cy="1938992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2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美味</a:t>
            </a:r>
            <a:endParaRPr lang="en-US" altLang="ja-JP" sz="12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CB8D21C-5256-A882-51A8-1390D37E894A}"/>
              </a:ext>
            </a:extLst>
          </p:cNvPr>
          <p:cNvSpPr/>
          <p:nvPr/>
        </p:nvSpPr>
        <p:spPr>
          <a:xfrm>
            <a:off x="9473666" y="652978"/>
            <a:ext cx="1710726" cy="1938992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2000" spc="-1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い</a:t>
            </a:r>
            <a:endParaRPr lang="en-US" altLang="ja-JP" sz="12000" b="0" cap="none" spc="-1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467E880-122E-3AD4-32CD-63626919718E}"/>
              </a:ext>
            </a:extLst>
          </p:cNvPr>
          <p:cNvSpPr/>
          <p:nvPr/>
        </p:nvSpPr>
        <p:spPr>
          <a:xfrm rot="765560">
            <a:off x="10836677" y="226825"/>
            <a:ext cx="2108270" cy="2400657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ja-JP" alt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有澤行書" panose="02000609000000000000" pitchFamily="1" charset="-128"/>
                <a:ea typeface="有澤行書" panose="02000609000000000000" pitchFamily="1" charset="-128"/>
              </a:rPr>
              <a:t>！</a:t>
            </a:r>
            <a:endParaRPr lang="en-US" altLang="ja-JP" sz="15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有澤行書" panose="02000609000000000000" pitchFamily="1" charset="-128"/>
              <a:ea typeface="有澤行書" panose="02000609000000000000" pitchFamily="1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404EB01-C347-6EC4-A42A-9794B4A946B3}"/>
              </a:ext>
            </a:extLst>
          </p:cNvPr>
          <p:cNvSpPr/>
          <p:nvPr/>
        </p:nvSpPr>
        <p:spPr>
          <a:xfrm>
            <a:off x="1507635" y="6924162"/>
            <a:ext cx="109568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新米の美味しい炊き方のコツ</a:t>
            </a:r>
            <a:endParaRPr lang="en-US" altLang="ja-JP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新米・早炊きモードで、蒸らしは短め、炊き上がりほぐしは優しく</a:t>
            </a:r>
          </a:p>
        </p:txBody>
      </p:sp>
      <p:pic>
        <p:nvPicPr>
          <p:cNvPr id="20" name="図 19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638A251A-CC06-4D11-15D7-3E1602A032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65" b="83004" l="30942" r="69119">
                        <a14:foregroundMark x1="56434" y1="21639" x2="56434" y2="21639"/>
                        <a14:foregroundMark x1="57251" y1="21397" x2="57402" y2="20065"/>
                        <a14:foregroundMark x1="61913" y1="30925" x2="61913" y2="27372"/>
                        <a14:foregroundMark x1="66394" y1="40008" x2="66394" y2="37344"/>
                        <a14:foregroundMark x1="33485" y1="69035" x2="33333" y2="71901"/>
                        <a14:foregroundMark x1="37481" y1="80097" x2="36482" y2="79209"/>
                        <a14:foregroundMark x1="49289" y1="63948" x2="49440" y2="70367"/>
                        <a14:foregroundMark x1="49622" y1="59265" x2="49622" y2="62616"/>
                        <a14:foregroundMark x1="51589" y1="63504" x2="53436" y2="63948"/>
                        <a14:foregroundMark x1="54102" y1="71700" x2="52437" y2="69237"/>
                        <a14:foregroundMark x1="44959" y1="71901" x2="46776" y2="68591"/>
                        <a14:foregroundMark x1="44626" y1="63343" x2="47926" y2="63060"/>
                        <a14:foregroundMark x1="45716" y1="57771" x2="46836" y2="59629"/>
                        <a14:foregroundMark x1="49743" y1="56560" x2="49652" y2="58660"/>
                        <a14:foregroundMark x1="53981" y1="57650" x2="51892" y2="59750"/>
                        <a14:foregroundMark x1="46866" y1="36092" x2="46624" y2="51756"/>
                        <a14:foregroundMark x1="52619" y1="36294" x2="50227" y2="41179"/>
                        <a14:foregroundMark x1="50227" y1="41179" x2="49500" y2="51756"/>
                        <a14:foregroundMark x1="51317" y1="41421" x2="54678" y2="41461"/>
                        <a14:foregroundMark x1="53678" y1="42551" x2="53497" y2="52200"/>
                        <a14:foregroundMark x1="66667" y1="41906" x2="66667" y2="41098"/>
                        <a14:foregroundMark x1="64366" y1="38393" x2="64608" y2="38393"/>
                        <a14:foregroundMark x1="66515" y1="35123" x2="66667" y2="36294"/>
                        <a14:foregroundMark x1="66515" y1="34356" x2="66515" y2="34639"/>
                        <a14:foregroundMark x1="37330" y1="83004" x2="37330" y2="83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86" t="14210" r="26094" b="11925"/>
          <a:stretch/>
        </p:blipFill>
        <p:spPr>
          <a:xfrm>
            <a:off x="893616" y="5484966"/>
            <a:ext cx="589291" cy="684123"/>
          </a:xfrm>
          <a:prstGeom prst="rect">
            <a:avLst/>
          </a:prstGeom>
        </p:spPr>
      </p:pic>
      <p:pic>
        <p:nvPicPr>
          <p:cNvPr id="21" name="図 2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3A00CC96-331C-96EB-C11B-3050F30177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65" b="83004" l="30942" r="69119">
                        <a14:foregroundMark x1="56434" y1="21639" x2="56434" y2="21639"/>
                        <a14:foregroundMark x1="57251" y1="21397" x2="57402" y2="20065"/>
                        <a14:foregroundMark x1="61913" y1="30925" x2="61913" y2="27372"/>
                        <a14:foregroundMark x1="66394" y1="40008" x2="66394" y2="37344"/>
                        <a14:foregroundMark x1="33485" y1="69035" x2="33333" y2="71901"/>
                        <a14:foregroundMark x1="37481" y1="80097" x2="36482" y2="79209"/>
                        <a14:foregroundMark x1="49289" y1="63948" x2="49440" y2="70367"/>
                        <a14:foregroundMark x1="49622" y1="59265" x2="49622" y2="62616"/>
                        <a14:foregroundMark x1="51589" y1="63504" x2="53436" y2="63948"/>
                        <a14:foregroundMark x1="54102" y1="71700" x2="52437" y2="69237"/>
                        <a14:foregroundMark x1="44959" y1="71901" x2="46776" y2="68591"/>
                        <a14:foregroundMark x1="44626" y1="63343" x2="47926" y2="63060"/>
                        <a14:foregroundMark x1="45716" y1="57771" x2="46836" y2="59629"/>
                        <a14:foregroundMark x1="49743" y1="56560" x2="49652" y2="58660"/>
                        <a14:foregroundMark x1="53981" y1="57650" x2="51892" y2="59750"/>
                        <a14:foregroundMark x1="46866" y1="36092" x2="46624" y2="51756"/>
                        <a14:foregroundMark x1="52619" y1="36294" x2="50227" y2="41179"/>
                        <a14:foregroundMark x1="50227" y1="41179" x2="49500" y2="51756"/>
                        <a14:foregroundMark x1="51317" y1="41421" x2="54678" y2="41461"/>
                        <a14:foregroundMark x1="53678" y1="42551" x2="53497" y2="52200"/>
                        <a14:foregroundMark x1="66667" y1="41906" x2="66667" y2="41098"/>
                        <a14:foregroundMark x1="64366" y1="38393" x2="64608" y2="38393"/>
                        <a14:foregroundMark x1="66515" y1="35123" x2="66667" y2="36294"/>
                        <a14:foregroundMark x1="66515" y1="34356" x2="66515" y2="34639"/>
                        <a14:foregroundMark x1="37330" y1="83004" x2="37330" y2="83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86" t="14210" r="26094" b="11925"/>
          <a:stretch/>
        </p:blipFill>
        <p:spPr>
          <a:xfrm>
            <a:off x="893615" y="6882017"/>
            <a:ext cx="589291" cy="684123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7EB9CB5-E182-CDAE-DC6E-79152CFB635D}"/>
              </a:ext>
            </a:extLst>
          </p:cNvPr>
          <p:cNvSpPr/>
          <p:nvPr/>
        </p:nvSpPr>
        <p:spPr>
          <a:xfrm>
            <a:off x="1507635" y="8159613"/>
            <a:ext cx="1087829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新米の水加減</a:t>
            </a:r>
            <a:endParaRPr lang="en-US" altLang="ja-JP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素早く優しく洗米、水は</a:t>
            </a:r>
            <a:r>
              <a:rPr lang="en-US" altLang="ja-JP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1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合大さじ</a:t>
            </a:r>
            <a:r>
              <a:rPr lang="en-US" altLang="ja-JP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1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減、給水時間短め、</a:t>
            </a:r>
            <a:r>
              <a:rPr lang="en-US" altLang="ja-JP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5</a:t>
            </a:r>
            <a:r>
              <a:rPr lang="ja-JP" altLang="en-US" sz="28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分水切り</a:t>
            </a:r>
          </a:p>
        </p:txBody>
      </p:sp>
      <p:pic>
        <p:nvPicPr>
          <p:cNvPr id="28" name="図 27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08FFC5D1-BD0C-1C4C-6360-658E25A9ED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65" b="83004" l="30942" r="69119">
                        <a14:foregroundMark x1="56434" y1="21639" x2="56434" y2="21639"/>
                        <a14:foregroundMark x1="57251" y1="21397" x2="57402" y2="20065"/>
                        <a14:foregroundMark x1="61913" y1="30925" x2="61913" y2="27372"/>
                        <a14:foregroundMark x1="66394" y1="40008" x2="66394" y2="37344"/>
                        <a14:foregroundMark x1="33485" y1="69035" x2="33333" y2="71901"/>
                        <a14:foregroundMark x1="37481" y1="80097" x2="36482" y2="79209"/>
                        <a14:foregroundMark x1="49289" y1="63948" x2="49440" y2="70367"/>
                        <a14:foregroundMark x1="49622" y1="59265" x2="49622" y2="62616"/>
                        <a14:foregroundMark x1="51589" y1="63504" x2="53436" y2="63948"/>
                        <a14:foregroundMark x1="54102" y1="71700" x2="52437" y2="69237"/>
                        <a14:foregroundMark x1="44959" y1="71901" x2="46776" y2="68591"/>
                        <a14:foregroundMark x1="44626" y1="63343" x2="47926" y2="63060"/>
                        <a14:foregroundMark x1="45716" y1="57771" x2="46836" y2="59629"/>
                        <a14:foregroundMark x1="49743" y1="56560" x2="49652" y2="58660"/>
                        <a14:foregroundMark x1="53981" y1="57650" x2="51892" y2="59750"/>
                        <a14:foregroundMark x1="46866" y1="36092" x2="46624" y2="51756"/>
                        <a14:foregroundMark x1="52619" y1="36294" x2="50227" y2="41179"/>
                        <a14:foregroundMark x1="50227" y1="41179" x2="49500" y2="51756"/>
                        <a14:foregroundMark x1="51317" y1="41421" x2="54678" y2="41461"/>
                        <a14:foregroundMark x1="53678" y1="42551" x2="53497" y2="52200"/>
                        <a14:foregroundMark x1="66667" y1="41906" x2="66667" y2="41098"/>
                        <a14:foregroundMark x1="64366" y1="38393" x2="64608" y2="38393"/>
                        <a14:foregroundMark x1="66515" y1="35123" x2="66667" y2="36294"/>
                        <a14:foregroundMark x1="66515" y1="34356" x2="66515" y2="34639"/>
                        <a14:foregroundMark x1="37330" y1="83004" x2="37330" y2="83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86" t="14210" r="26094" b="11925"/>
          <a:stretch/>
        </p:blipFill>
        <p:spPr>
          <a:xfrm>
            <a:off x="893614" y="8124616"/>
            <a:ext cx="589291" cy="6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1291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8111CCE-0687-7A38-52AC-1161BEA590DA}"/>
              </a:ext>
            </a:extLst>
          </p:cNvPr>
          <p:cNvCxnSpPr/>
          <p:nvPr/>
        </p:nvCxnSpPr>
        <p:spPr>
          <a:xfrm>
            <a:off x="3469065" y="3684402"/>
            <a:ext cx="8823488" cy="0"/>
          </a:xfrm>
          <a:prstGeom prst="line">
            <a:avLst/>
          </a:prstGeom>
          <a:ln w="4349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6000">
                  <a:srgbClr val="FFFF00"/>
                </a:gs>
                <a:gs pos="100000">
                  <a:schemeClr val="accent2">
                    <a:lumMod val="75000"/>
                  </a:schemeClr>
                </a:gs>
              </a:gsLst>
              <a:lin ang="7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テーブル, 食品, カップ, 座る が含まれている画像&#10;&#10;自動的に生成された説明">
            <a:extLst>
              <a:ext uri="{FF2B5EF4-FFF2-40B4-BE49-F238E27FC236}">
                <a16:creationId xmlns:a16="http://schemas.microsoft.com/office/drawing/2014/main" id="{995473BF-3601-8818-5649-40F5F5452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667" l="10000" r="93125">
                        <a14:foregroundMark x1="29125" y1="64333" x2="31000" y2="72667"/>
                        <a14:foregroundMark x1="89688" y1="17250" x2="93375" y2="30417"/>
                        <a14:foregroundMark x1="93375" y1="30417" x2="93125" y2="43417"/>
                        <a14:foregroundMark x1="93125" y1="43417" x2="91750" y2="44417"/>
                        <a14:foregroundMark x1="60250" y1="90167" x2="49688" y2="92667"/>
                        <a14:foregroundMark x1="49688" y1="92667" x2="45813" y2="90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5371" y="0"/>
            <a:ext cx="5604042" cy="4203032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71576F7-22F5-E885-1C40-D5F846A3F8D8}"/>
              </a:ext>
            </a:extLst>
          </p:cNvPr>
          <p:cNvSpPr/>
          <p:nvPr/>
        </p:nvSpPr>
        <p:spPr>
          <a:xfrm>
            <a:off x="4053853" y="531586"/>
            <a:ext cx="8502317" cy="2913618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</a:bodyPr>
          <a:lstStyle/>
          <a:p>
            <a:pPr algn="ctr">
              <a:lnSpc>
                <a:spcPts val="11000"/>
              </a:lnSpc>
            </a:pPr>
            <a:r>
              <a:rPr lang="ja-JP" altLang="en-US" sz="12000" b="0" cap="none" spc="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新米</a:t>
            </a:r>
            <a:r>
              <a:rPr lang="ja-JP" altLang="en-US" sz="9600" b="0" cap="none" spc="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に</a:t>
            </a:r>
            <a:r>
              <a:rPr lang="ja-JP" altLang="en-US" sz="10000" b="0" cap="none" spc="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合う</a:t>
            </a:r>
            <a:endParaRPr lang="en-US" altLang="ja-JP" sz="10000" b="0" cap="none" spc="0" dirty="0">
              <a:ln w="539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  <a:p>
            <a:pPr algn="ctr">
              <a:lnSpc>
                <a:spcPts val="11000"/>
              </a:lnSpc>
            </a:pPr>
            <a:r>
              <a:rPr lang="ja-JP" altLang="en-US" sz="1200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 ご</a:t>
            </a:r>
            <a:r>
              <a:rPr lang="ja-JP" altLang="en-US" sz="1100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飯</a:t>
            </a:r>
            <a:r>
              <a:rPr lang="ja-JP" altLang="en-US" sz="960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の</a:t>
            </a:r>
            <a:r>
              <a:rPr lang="ja-JP" altLang="en-US" sz="11000" dirty="0">
                <a:ln w="539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お供</a:t>
            </a:r>
            <a:endParaRPr lang="en-US" altLang="ja-JP" sz="11000" b="0" cap="none" spc="0" dirty="0">
              <a:ln w="5397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A723021-5D5A-9F16-CC03-3B2C35B4FBE6}"/>
              </a:ext>
            </a:extLst>
          </p:cNvPr>
          <p:cNvSpPr/>
          <p:nvPr/>
        </p:nvSpPr>
        <p:spPr>
          <a:xfrm>
            <a:off x="6318945" y="3363734"/>
            <a:ext cx="27655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人気ランキング</a:t>
            </a:r>
            <a:endParaRPr lang="ja-JP" altLang="en-US" sz="32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D3452AB-B4CF-933B-43A9-1B7E637AFD3E}"/>
              </a:ext>
            </a:extLst>
          </p:cNvPr>
          <p:cNvGrpSpPr/>
          <p:nvPr/>
        </p:nvGrpSpPr>
        <p:grpSpPr>
          <a:xfrm rot="21148345">
            <a:off x="8521321" y="6851723"/>
            <a:ext cx="3724096" cy="2142844"/>
            <a:chOff x="8491088" y="6926770"/>
            <a:chExt cx="3724096" cy="2142844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E7E6DF1-D3CC-4A78-7560-05B1F15069E9}"/>
                </a:ext>
              </a:extLst>
            </p:cNvPr>
            <p:cNvSpPr/>
            <p:nvPr/>
          </p:nvSpPr>
          <p:spPr>
            <a:xfrm>
              <a:off x="8539676" y="6926770"/>
              <a:ext cx="3626923" cy="2142844"/>
            </a:xfrm>
            <a:custGeom>
              <a:avLst/>
              <a:gdLst>
                <a:gd name="connsiteX0" fmla="*/ 0 w 3626923"/>
                <a:gd name="connsiteY0" fmla="*/ 0 h 2142844"/>
                <a:gd name="connsiteX1" fmla="*/ 445593 w 3626923"/>
                <a:gd name="connsiteY1" fmla="*/ 0 h 2142844"/>
                <a:gd name="connsiteX2" fmla="*/ 927456 w 3626923"/>
                <a:gd name="connsiteY2" fmla="*/ 0 h 2142844"/>
                <a:gd name="connsiteX3" fmla="*/ 1445588 w 3626923"/>
                <a:gd name="connsiteY3" fmla="*/ 0 h 2142844"/>
                <a:gd name="connsiteX4" fmla="*/ 2036258 w 3626923"/>
                <a:gd name="connsiteY4" fmla="*/ 0 h 2142844"/>
                <a:gd name="connsiteX5" fmla="*/ 2554390 w 3626923"/>
                <a:gd name="connsiteY5" fmla="*/ 0 h 2142844"/>
                <a:gd name="connsiteX6" fmla="*/ 3036253 w 3626923"/>
                <a:gd name="connsiteY6" fmla="*/ 0 h 2142844"/>
                <a:gd name="connsiteX7" fmla="*/ 3626923 w 3626923"/>
                <a:gd name="connsiteY7" fmla="*/ 0 h 2142844"/>
                <a:gd name="connsiteX8" fmla="*/ 3626923 w 3626923"/>
                <a:gd name="connsiteY8" fmla="*/ 535711 h 2142844"/>
                <a:gd name="connsiteX9" fmla="*/ 3626923 w 3626923"/>
                <a:gd name="connsiteY9" fmla="*/ 1092850 h 2142844"/>
                <a:gd name="connsiteX10" fmla="*/ 3626923 w 3626923"/>
                <a:gd name="connsiteY10" fmla="*/ 1649990 h 2142844"/>
                <a:gd name="connsiteX11" fmla="*/ 3626923 w 3626923"/>
                <a:gd name="connsiteY11" fmla="*/ 2142844 h 2142844"/>
                <a:gd name="connsiteX12" fmla="*/ 3181330 w 3626923"/>
                <a:gd name="connsiteY12" fmla="*/ 2142844 h 2142844"/>
                <a:gd name="connsiteX13" fmla="*/ 2590659 w 3626923"/>
                <a:gd name="connsiteY13" fmla="*/ 2142844 h 2142844"/>
                <a:gd name="connsiteX14" fmla="*/ 2072527 w 3626923"/>
                <a:gd name="connsiteY14" fmla="*/ 2142844 h 2142844"/>
                <a:gd name="connsiteX15" fmla="*/ 1554396 w 3626923"/>
                <a:gd name="connsiteY15" fmla="*/ 2142844 h 2142844"/>
                <a:gd name="connsiteX16" fmla="*/ 1036264 w 3626923"/>
                <a:gd name="connsiteY16" fmla="*/ 2142844 h 2142844"/>
                <a:gd name="connsiteX17" fmla="*/ 518132 w 3626923"/>
                <a:gd name="connsiteY17" fmla="*/ 2142844 h 2142844"/>
                <a:gd name="connsiteX18" fmla="*/ 0 w 3626923"/>
                <a:gd name="connsiteY18" fmla="*/ 2142844 h 2142844"/>
                <a:gd name="connsiteX19" fmla="*/ 0 w 3626923"/>
                <a:gd name="connsiteY19" fmla="*/ 1564276 h 2142844"/>
                <a:gd name="connsiteX20" fmla="*/ 0 w 3626923"/>
                <a:gd name="connsiteY20" fmla="*/ 985708 h 2142844"/>
                <a:gd name="connsiteX21" fmla="*/ 0 w 3626923"/>
                <a:gd name="connsiteY21" fmla="*/ 0 h 214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26923" h="2142844" fill="none" extrusionOk="0">
                  <a:moveTo>
                    <a:pt x="0" y="0"/>
                  </a:moveTo>
                  <a:cubicBezTo>
                    <a:pt x="134996" y="-18966"/>
                    <a:pt x="265644" y="20438"/>
                    <a:pt x="445593" y="0"/>
                  </a:cubicBezTo>
                  <a:cubicBezTo>
                    <a:pt x="625542" y="-20438"/>
                    <a:pt x="790077" y="40353"/>
                    <a:pt x="927456" y="0"/>
                  </a:cubicBezTo>
                  <a:cubicBezTo>
                    <a:pt x="1064835" y="-40353"/>
                    <a:pt x="1291655" y="54215"/>
                    <a:pt x="1445588" y="0"/>
                  </a:cubicBezTo>
                  <a:cubicBezTo>
                    <a:pt x="1599521" y="-54215"/>
                    <a:pt x="1905908" y="30859"/>
                    <a:pt x="2036258" y="0"/>
                  </a:cubicBezTo>
                  <a:cubicBezTo>
                    <a:pt x="2166608" y="-30859"/>
                    <a:pt x="2434312" y="9729"/>
                    <a:pt x="2554390" y="0"/>
                  </a:cubicBezTo>
                  <a:cubicBezTo>
                    <a:pt x="2674468" y="-9729"/>
                    <a:pt x="2922608" y="15120"/>
                    <a:pt x="3036253" y="0"/>
                  </a:cubicBezTo>
                  <a:cubicBezTo>
                    <a:pt x="3149898" y="-15120"/>
                    <a:pt x="3368550" y="7104"/>
                    <a:pt x="3626923" y="0"/>
                  </a:cubicBezTo>
                  <a:cubicBezTo>
                    <a:pt x="3655426" y="179876"/>
                    <a:pt x="3576118" y="333329"/>
                    <a:pt x="3626923" y="535711"/>
                  </a:cubicBezTo>
                  <a:cubicBezTo>
                    <a:pt x="3677728" y="738093"/>
                    <a:pt x="3590736" y="827572"/>
                    <a:pt x="3626923" y="1092850"/>
                  </a:cubicBezTo>
                  <a:cubicBezTo>
                    <a:pt x="3663110" y="1358128"/>
                    <a:pt x="3610111" y="1412157"/>
                    <a:pt x="3626923" y="1649990"/>
                  </a:cubicBezTo>
                  <a:cubicBezTo>
                    <a:pt x="3643735" y="1887823"/>
                    <a:pt x="3592589" y="1948872"/>
                    <a:pt x="3626923" y="2142844"/>
                  </a:cubicBezTo>
                  <a:cubicBezTo>
                    <a:pt x="3502707" y="2148368"/>
                    <a:pt x="3306372" y="2131146"/>
                    <a:pt x="3181330" y="2142844"/>
                  </a:cubicBezTo>
                  <a:cubicBezTo>
                    <a:pt x="3056288" y="2154542"/>
                    <a:pt x="2736594" y="2084871"/>
                    <a:pt x="2590659" y="2142844"/>
                  </a:cubicBezTo>
                  <a:cubicBezTo>
                    <a:pt x="2444724" y="2200817"/>
                    <a:pt x="2209237" y="2104272"/>
                    <a:pt x="2072527" y="2142844"/>
                  </a:cubicBezTo>
                  <a:cubicBezTo>
                    <a:pt x="1935817" y="2181416"/>
                    <a:pt x="1699498" y="2094825"/>
                    <a:pt x="1554396" y="2142844"/>
                  </a:cubicBezTo>
                  <a:cubicBezTo>
                    <a:pt x="1409294" y="2190863"/>
                    <a:pt x="1156107" y="2082674"/>
                    <a:pt x="1036264" y="2142844"/>
                  </a:cubicBezTo>
                  <a:cubicBezTo>
                    <a:pt x="916421" y="2203014"/>
                    <a:pt x="722404" y="2095696"/>
                    <a:pt x="518132" y="2142844"/>
                  </a:cubicBezTo>
                  <a:cubicBezTo>
                    <a:pt x="313860" y="2189992"/>
                    <a:pt x="230757" y="2137595"/>
                    <a:pt x="0" y="2142844"/>
                  </a:cubicBezTo>
                  <a:cubicBezTo>
                    <a:pt x="-7589" y="1885428"/>
                    <a:pt x="55914" y="1829628"/>
                    <a:pt x="0" y="1564276"/>
                  </a:cubicBezTo>
                  <a:cubicBezTo>
                    <a:pt x="-55914" y="1298924"/>
                    <a:pt x="3745" y="1135918"/>
                    <a:pt x="0" y="985708"/>
                  </a:cubicBezTo>
                  <a:cubicBezTo>
                    <a:pt x="-3745" y="835498"/>
                    <a:pt x="62326" y="350189"/>
                    <a:pt x="0" y="0"/>
                  </a:cubicBezTo>
                  <a:close/>
                </a:path>
                <a:path w="3626923" h="2142844" stroke="0" extrusionOk="0">
                  <a:moveTo>
                    <a:pt x="0" y="0"/>
                  </a:moveTo>
                  <a:cubicBezTo>
                    <a:pt x="188281" y="-25014"/>
                    <a:pt x="237896" y="6962"/>
                    <a:pt x="445593" y="0"/>
                  </a:cubicBezTo>
                  <a:cubicBezTo>
                    <a:pt x="653290" y="-6962"/>
                    <a:pt x="706698" y="21143"/>
                    <a:pt x="854918" y="0"/>
                  </a:cubicBezTo>
                  <a:cubicBezTo>
                    <a:pt x="1003138" y="-21143"/>
                    <a:pt x="1250986" y="10255"/>
                    <a:pt x="1373049" y="0"/>
                  </a:cubicBezTo>
                  <a:cubicBezTo>
                    <a:pt x="1495112" y="-10255"/>
                    <a:pt x="1580978" y="15128"/>
                    <a:pt x="1782374" y="0"/>
                  </a:cubicBezTo>
                  <a:cubicBezTo>
                    <a:pt x="1983771" y="-15128"/>
                    <a:pt x="2163961" y="7166"/>
                    <a:pt x="2264236" y="0"/>
                  </a:cubicBezTo>
                  <a:cubicBezTo>
                    <a:pt x="2364511" y="-7166"/>
                    <a:pt x="2538794" y="29594"/>
                    <a:pt x="2709830" y="0"/>
                  </a:cubicBezTo>
                  <a:cubicBezTo>
                    <a:pt x="2880866" y="-29594"/>
                    <a:pt x="3350741" y="21325"/>
                    <a:pt x="3626923" y="0"/>
                  </a:cubicBezTo>
                  <a:cubicBezTo>
                    <a:pt x="3658474" y="249491"/>
                    <a:pt x="3620005" y="343114"/>
                    <a:pt x="3626923" y="514283"/>
                  </a:cubicBezTo>
                  <a:cubicBezTo>
                    <a:pt x="3633841" y="685452"/>
                    <a:pt x="3599128" y="783981"/>
                    <a:pt x="3626923" y="985708"/>
                  </a:cubicBezTo>
                  <a:cubicBezTo>
                    <a:pt x="3654718" y="1187436"/>
                    <a:pt x="3569322" y="1432093"/>
                    <a:pt x="3626923" y="1564276"/>
                  </a:cubicBezTo>
                  <a:cubicBezTo>
                    <a:pt x="3684524" y="1696459"/>
                    <a:pt x="3558639" y="1972691"/>
                    <a:pt x="3626923" y="2142844"/>
                  </a:cubicBezTo>
                  <a:cubicBezTo>
                    <a:pt x="3437422" y="2152624"/>
                    <a:pt x="3235437" y="2086842"/>
                    <a:pt x="3072522" y="2142844"/>
                  </a:cubicBezTo>
                  <a:cubicBezTo>
                    <a:pt x="2909607" y="2198846"/>
                    <a:pt x="2615473" y="2107482"/>
                    <a:pt x="2481852" y="2142844"/>
                  </a:cubicBezTo>
                  <a:cubicBezTo>
                    <a:pt x="2348231" y="2178206"/>
                    <a:pt x="2172535" y="2121342"/>
                    <a:pt x="1999989" y="2142844"/>
                  </a:cubicBezTo>
                  <a:cubicBezTo>
                    <a:pt x="1827443" y="2164346"/>
                    <a:pt x="1735126" y="2141762"/>
                    <a:pt x="1590665" y="2142844"/>
                  </a:cubicBezTo>
                  <a:cubicBezTo>
                    <a:pt x="1446204" y="2143926"/>
                    <a:pt x="1206938" y="2141274"/>
                    <a:pt x="1108802" y="2142844"/>
                  </a:cubicBezTo>
                  <a:cubicBezTo>
                    <a:pt x="1010666" y="2144414"/>
                    <a:pt x="856977" y="2103708"/>
                    <a:pt x="663209" y="2142844"/>
                  </a:cubicBezTo>
                  <a:cubicBezTo>
                    <a:pt x="469441" y="2181980"/>
                    <a:pt x="240838" y="2085469"/>
                    <a:pt x="0" y="2142844"/>
                  </a:cubicBezTo>
                  <a:cubicBezTo>
                    <a:pt x="-10545" y="2001414"/>
                    <a:pt x="56023" y="1785927"/>
                    <a:pt x="0" y="1671418"/>
                  </a:cubicBezTo>
                  <a:cubicBezTo>
                    <a:pt x="-56023" y="1556909"/>
                    <a:pt x="17470" y="1351340"/>
                    <a:pt x="0" y="1157136"/>
                  </a:cubicBezTo>
                  <a:cubicBezTo>
                    <a:pt x="-17470" y="962932"/>
                    <a:pt x="40901" y="811142"/>
                    <a:pt x="0" y="685710"/>
                  </a:cubicBezTo>
                  <a:cubicBezTo>
                    <a:pt x="-40901" y="560278"/>
                    <a:pt x="80318" y="2122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53752308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ABE0372-8B63-6014-A42F-CDACD0E9FAB8}"/>
                </a:ext>
              </a:extLst>
            </p:cNvPr>
            <p:cNvSpPr/>
            <p:nvPr/>
          </p:nvSpPr>
          <p:spPr>
            <a:xfrm>
              <a:off x="8539675" y="6926770"/>
              <a:ext cx="3626923" cy="1060853"/>
            </a:xfrm>
            <a:custGeom>
              <a:avLst/>
              <a:gdLst>
                <a:gd name="connsiteX0" fmla="*/ 0 w 3626923"/>
                <a:gd name="connsiteY0" fmla="*/ 0 h 1060853"/>
                <a:gd name="connsiteX1" fmla="*/ 590670 w 3626923"/>
                <a:gd name="connsiteY1" fmla="*/ 0 h 1060853"/>
                <a:gd name="connsiteX2" fmla="*/ 1181341 w 3626923"/>
                <a:gd name="connsiteY2" fmla="*/ 0 h 1060853"/>
                <a:gd name="connsiteX3" fmla="*/ 1663203 w 3626923"/>
                <a:gd name="connsiteY3" fmla="*/ 0 h 1060853"/>
                <a:gd name="connsiteX4" fmla="*/ 2108797 w 3626923"/>
                <a:gd name="connsiteY4" fmla="*/ 0 h 1060853"/>
                <a:gd name="connsiteX5" fmla="*/ 2590659 w 3626923"/>
                <a:gd name="connsiteY5" fmla="*/ 0 h 1060853"/>
                <a:gd name="connsiteX6" fmla="*/ 2999983 w 3626923"/>
                <a:gd name="connsiteY6" fmla="*/ 0 h 1060853"/>
                <a:gd name="connsiteX7" fmla="*/ 3626923 w 3626923"/>
                <a:gd name="connsiteY7" fmla="*/ 0 h 1060853"/>
                <a:gd name="connsiteX8" fmla="*/ 3626923 w 3626923"/>
                <a:gd name="connsiteY8" fmla="*/ 519818 h 1060853"/>
                <a:gd name="connsiteX9" fmla="*/ 3626923 w 3626923"/>
                <a:gd name="connsiteY9" fmla="*/ 1060853 h 1060853"/>
                <a:gd name="connsiteX10" fmla="*/ 3036253 w 3626923"/>
                <a:gd name="connsiteY10" fmla="*/ 1060853 h 1060853"/>
                <a:gd name="connsiteX11" fmla="*/ 2626929 w 3626923"/>
                <a:gd name="connsiteY11" fmla="*/ 1060853 h 1060853"/>
                <a:gd name="connsiteX12" fmla="*/ 2181335 w 3626923"/>
                <a:gd name="connsiteY12" fmla="*/ 1060853 h 1060853"/>
                <a:gd name="connsiteX13" fmla="*/ 1699472 w 3626923"/>
                <a:gd name="connsiteY13" fmla="*/ 1060853 h 1060853"/>
                <a:gd name="connsiteX14" fmla="*/ 1181341 w 3626923"/>
                <a:gd name="connsiteY14" fmla="*/ 1060853 h 1060853"/>
                <a:gd name="connsiteX15" fmla="*/ 626940 w 3626923"/>
                <a:gd name="connsiteY15" fmla="*/ 1060853 h 1060853"/>
                <a:gd name="connsiteX16" fmla="*/ 0 w 3626923"/>
                <a:gd name="connsiteY16" fmla="*/ 1060853 h 1060853"/>
                <a:gd name="connsiteX17" fmla="*/ 0 w 3626923"/>
                <a:gd name="connsiteY17" fmla="*/ 562252 h 1060853"/>
                <a:gd name="connsiteX18" fmla="*/ 0 w 3626923"/>
                <a:gd name="connsiteY18" fmla="*/ 0 h 10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26923" h="1060853" fill="none" extrusionOk="0">
                  <a:moveTo>
                    <a:pt x="0" y="0"/>
                  </a:moveTo>
                  <a:cubicBezTo>
                    <a:pt x="138500" y="-25462"/>
                    <a:pt x="322341" y="7296"/>
                    <a:pt x="590670" y="0"/>
                  </a:cubicBezTo>
                  <a:cubicBezTo>
                    <a:pt x="858999" y="-7296"/>
                    <a:pt x="945000" y="48091"/>
                    <a:pt x="1181341" y="0"/>
                  </a:cubicBezTo>
                  <a:cubicBezTo>
                    <a:pt x="1417682" y="-48091"/>
                    <a:pt x="1526120" y="51772"/>
                    <a:pt x="1663203" y="0"/>
                  </a:cubicBezTo>
                  <a:cubicBezTo>
                    <a:pt x="1800286" y="-51772"/>
                    <a:pt x="1955040" y="861"/>
                    <a:pt x="2108797" y="0"/>
                  </a:cubicBezTo>
                  <a:cubicBezTo>
                    <a:pt x="2262554" y="-861"/>
                    <a:pt x="2442126" y="14123"/>
                    <a:pt x="2590659" y="0"/>
                  </a:cubicBezTo>
                  <a:cubicBezTo>
                    <a:pt x="2739192" y="-14123"/>
                    <a:pt x="2887233" y="21528"/>
                    <a:pt x="2999983" y="0"/>
                  </a:cubicBezTo>
                  <a:cubicBezTo>
                    <a:pt x="3112733" y="-21528"/>
                    <a:pt x="3425373" y="48851"/>
                    <a:pt x="3626923" y="0"/>
                  </a:cubicBezTo>
                  <a:cubicBezTo>
                    <a:pt x="3633248" y="133840"/>
                    <a:pt x="3595790" y="402386"/>
                    <a:pt x="3626923" y="519818"/>
                  </a:cubicBezTo>
                  <a:cubicBezTo>
                    <a:pt x="3658056" y="637250"/>
                    <a:pt x="3617882" y="796168"/>
                    <a:pt x="3626923" y="1060853"/>
                  </a:cubicBezTo>
                  <a:cubicBezTo>
                    <a:pt x="3394083" y="1086471"/>
                    <a:pt x="3170427" y="1015711"/>
                    <a:pt x="3036253" y="1060853"/>
                  </a:cubicBezTo>
                  <a:cubicBezTo>
                    <a:pt x="2902079" y="1105995"/>
                    <a:pt x="2795145" y="1019454"/>
                    <a:pt x="2626929" y="1060853"/>
                  </a:cubicBezTo>
                  <a:cubicBezTo>
                    <a:pt x="2458713" y="1102252"/>
                    <a:pt x="2336341" y="1011923"/>
                    <a:pt x="2181335" y="1060853"/>
                  </a:cubicBezTo>
                  <a:cubicBezTo>
                    <a:pt x="2026329" y="1109783"/>
                    <a:pt x="1819536" y="1010996"/>
                    <a:pt x="1699472" y="1060853"/>
                  </a:cubicBezTo>
                  <a:cubicBezTo>
                    <a:pt x="1579408" y="1110710"/>
                    <a:pt x="1403544" y="1008929"/>
                    <a:pt x="1181341" y="1060853"/>
                  </a:cubicBezTo>
                  <a:cubicBezTo>
                    <a:pt x="959138" y="1112777"/>
                    <a:pt x="757249" y="1018712"/>
                    <a:pt x="626940" y="1060853"/>
                  </a:cubicBezTo>
                  <a:cubicBezTo>
                    <a:pt x="496631" y="1102994"/>
                    <a:pt x="163949" y="1041518"/>
                    <a:pt x="0" y="1060853"/>
                  </a:cubicBezTo>
                  <a:cubicBezTo>
                    <a:pt x="-10134" y="928737"/>
                    <a:pt x="3308" y="681559"/>
                    <a:pt x="0" y="562252"/>
                  </a:cubicBezTo>
                  <a:cubicBezTo>
                    <a:pt x="-3308" y="442945"/>
                    <a:pt x="62427" y="191628"/>
                    <a:pt x="0" y="0"/>
                  </a:cubicBezTo>
                  <a:close/>
                </a:path>
                <a:path w="3626923" h="1060853" stroke="0" extrusionOk="0">
                  <a:moveTo>
                    <a:pt x="0" y="0"/>
                  </a:moveTo>
                  <a:cubicBezTo>
                    <a:pt x="145066" y="-38320"/>
                    <a:pt x="446499" y="22652"/>
                    <a:pt x="590670" y="0"/>
                  </a:cubicBezTo>
                  <a:cubicBezTo>
                    <a:pt x="734841" y="-22652"/>
                    <a:pt x="980746" y="27186"/>
                    <a:pt x="1108802" y="0"/>
                  </a:cubicBezTo>
                  <a:cubicBezTo>
                    <a:pt x="1236858" y="-27186"/>
                    <a:pt x="1461935" y="15151"/>
                    <a:pt x="1663203" y="0"/>
                  </a:cubicBezTo>
                  <a:cubicBezTo>
                    <a:pt x="1864471" y="-15151"/>
                    <a:pt x="1940144" y="16938"/>
                    <a:pt x="2181335" y="0"/>
                  </a:cubicBezTo>
                  <a:cubicBezTo>
                    <a:pt x="2422526" y="-16938"/>
                    <a:pt x="2530247" y="36144"/>
                    <a:pt x="2663198" y="0"/>
                  </a:cubicBezTo>
                  <a:cubicBezTo>
                    <a:pt x="2796149" y="-36144"/>
                    <a:pt x="2971016" y="41567"/>
                    <a:pt x="3145060" y="0"/>
                  </a:cubicBezTo>
                  <a:cubicBezTo>
                    <a:pt x="3319104" y="-41567"/>
                    <a:pt x="3483282" y="54723"/>
                    <a:pt x="3626923" y="0"/>
                  </a:cubicBezTo>
                  <a:cubicBezTo>
                    <a:pt x="3679146" y="208014"/>
                    <a:pt x="3584125" y="277006"/>
                    <a:pt x="3626923" y="498601"/>
                  </a:cubicBezTo>
                  <a:cubicBezTo>
                    <a:pt x="3669721" y="720196"/>
                    <a:pt x="3582864" y="836012"/>
                    <a:pt x="3626923" y="1060853"/>
                  </a:cubicBezTo>
                  <a:cubicBezTo>
                    <a:pt x="3529174" y="1065578"/>
                    <a:pt x="3277888" y="1040543"/>
                    <a:pt x="3181330" y="1060853"/>
                  </a:cubicBezTo>
                  <a:cubicBezTo>
                    <a:pt x="3084772" y="1081163"/>
                    <a:pt x="2969655" y="1027724"/>
                    <a:pt x="2772005" y="1060853"/>
                  </a:cubicBezTo>
                  <a:cubicBezTo>
                    <a:pt x="2574356" y="1093982"/>
                    <a:pt x="2470287" y="1036161"/>
                    <a:pt x="2326412" y="1060853"/>
                  </a:cubicBezTo>
                  <a:cubicBezTo>
                    <a:pt x="2182537" y="1085545"/>
                    <a:pt x="2081565" y="1040479"/>
                    <a:pt x="1880819" y="1060853"/>
                  </a:cubicBezTo>
                  <a:cubicBezTo>
                    <a:pt x="1680073" y="1081227"/>
                    <a:pt x="1601294" y="1033573"/>
                    <a:pt x="1362687" y="1060853"/>
                  </a:cubicBezTo>
                  <a:cubicBezTo>
                    <a:pt x="1124080" y="1088133"/>
                    <a:pt x="1076172" y="1048581"/>
                    <a:pt x="844555" y="1060853"/>
                  </a:cubicBezTo>
                  <a:cubicBezTo>
                    <a:pt x="612938" y="1073125"/>
                    <a:pt x="263788" y="1028505"/>
                    <a:pt x="0" y="1060853"/>
                  </a:cubicBezTo>
                  <a:cubicBezTo>
                    <a:pt x="-55886" y="896348"/>
                    <a:pt x="60477" y="655465"/>
                    <a:pt x="0" y="530427"/>
                  </a:cubicBezTo>
                  <a:cubicBezTo>
                    <a:pt x="-60477" y="405389"/>
                    <a:pt x="46277" y="144712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996148993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F80B99F2-ECEE-26CB-69CB-E445686F4170}"/>
                </a:ext>
              </a:extLst>
            </p:cNvPr>
            <p:cNvSpPr/>
            <p:nvPr/>
          </p:nvSpPr>
          <p:spPr>
            <a:xfrm>
              <a:off x="8830118" y="7021848"/>
              <a:ext cx="295465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4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⑤なめ茸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C291878B-A935-B425-10DF-692BA6700F74}"/>
                </a:ext>
              </a:extLst>
            </p:cNvPr>
            <p:cNvSpPr/>
            <p:nvPr/>
          </p:nvSpPr>
          <p:spPr>
            <a:xfrm>
              <a:off x="8491088" y="8051455"/>
              <a:ext cx="3724096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新米の</a:t>
              </a:r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季節にスターになる</a:t>
              </a:r>
              <a:endParaRPr lang="en-US" altLang="ja-JP" sz="2400" b="0" cap="none" spc="-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  <a:p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ご飯ののお供です。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BFDE315-A65A-495B-8EF1-306F436670AD}"/>
              </a:ext>
            </a:extLst>
          </p:cNvPr>
          <p:cNvGrpSpPr/>
          <p:nvPr/>
        </p:nvGrpSpPr>
        <p:grpSpPr>
          <a:xfrm rot="21148345">
            <a:off x="4552431" y="6897030"/>
            <a:ext cx="3626923" cy="2156980"/>
            <a:chOff x="4505483" y="6912634"/>
            <a:chExt cx="3626923" cy="2156980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1879ABD-478A-7F31-30F8-EC0385C625B0}"/>
                </a:ext>
              </a:extLst>
            </p:cNvPr>
            <p:cNvSpPr/>
            <p:nvPr/>
          </p:nvSpPr>
          <p:spPr>
            <a:xfrm>
              <a:off x="4505483" y="6926770"/>
              <a:ext cx="3626923" cy="2142844"/>
            </a:xfrm>
            <a:custGeom>
              <a:avLst/>
              <a:gdLst>
                <a:gd name="connsiteX0" fmla="*/ 0 w 3626923"/>
                <a:gd name="connsiteY0" fmla="*/ 0 h 2142844"/>
                <a:gd name="connsiteX1" fmla="*/ 409324 w 3626923"/>
                <a:gd name="connsiteY1" fmla="*/ 0 h 2142844"/>
                <a:gd name="connsiteX2" fmla="*/ 927456 w 3626923"/>
                <a:gd name="connsiteY2" fmla="*/ 0 h 2142844"/>
                <a:gd name="connsiteX3" fmla="*/ 1409319 w 3626923"/>
                <a:gd name="connsiteY3" fmla="*/ 0 h 2142844"/>
                <a:gd name="connsiteX4" fmla="*/ 1999989 w 3626923"/>
                <a:gd name="connsiteY4" fmla="*/ 0 h 2142844"/>
                <a:gd name="connsiteX5" fmla="*/ 2481852 w 3626923"/>
                <a:gd name="connsiteY5" fmla="*/ 0 h 2142844"/>
                <a:gd name="connsiteX6" fmla="*/ 3072522 w 3626923"/>
                <a:gd name="connsiteY6" fmla="*/ 0 h 2142844"/>
                <a:gd name="connsiteX7" fmla="*/ 3626923 w 3626923"/>
                <a:gd name="connsiteY7" fmla="*/ 0 h 2142844"/>
                <a:gd name="connsiteX8" fmla="*/ 3626923 w 3626923"/>
                <a:gd name="connsiteY8" fmla="*/ 578568 h 2142844"/>
                <a:gd name="connsiteX9" fmla="*/ 3626923 w 3626923"/>
                <a:gd name="connsiteY9" fmla="*/ 1157136 h 2142844"/>
                <a:gd name="connsiteX10" fmla="*/ 3626923 w 3626923"/>
                <a:gd name="connsiteY10" fmla="*/ 1671418 h 2142844"/>
                <a:gd name="connsiteX11" fmla="*/ 3626923 w 3626923"/>
                <a:gd name="connsiteY11" fmla="*/ 2142844 h 2142844"/>
                <a:gd name="connsiteX12" fmla="*/ 3217599 w 3626923"/>
                <a:gd name="connsiteY12" fmla="*/ 2142844 h 2142844"/>
                <a:gd name="connsiteX13" fmla="*/ 2772005 w 3626923"/>
                <a:gd name="connsiteY13" fmla="*/ 2142844 h 2142844"/>
                <a:gd name="connsiteX14" fmla="*/ 2217604 w 3626923"/>
                <a:gd name="connsiteY14" fmla="*/ 2142844 h 2142844"/>
                <a:gd name="connsiteX15" fmla="*/ 1735742 w 3626923"/>
                <a:gd name="connsiteY15" fmla="*/ 2142844 h 2142844"/>
                <a:gd name="connsiteX16" fmla="*/ 1145071 w 3626923"/>
                <a:gd name="connsiteY16" fmla="*/ 2142844 h 2142844"/>
                <a:gd name="connsiteX17" fmla="*/ 663209 w 3626923"/>
                <a:gd name="connsiteY17" fmla="*/ 2142844 h 2142844"/>
                <a:gd name="connsiteX18" fmla="*/ 0 w 3626923"/>
                <a:gd name="connsiteY18" fmla="*/ 2142844 h 2142844"/>
                <a:gd name="connsiteX19" fmla="*/ 0 w 3626923"/>
                <a:gd name="connsiteY19" fmla="*/ 1607133 h 2142844"/>
                <a:gd name="connsiteX20" fmla="*/ 0 w 3626923"/>
                <a:gd name="connsiteY20" fmla="*/ 1135707 h 2142844"/>
                <a:gd name="connsiteX21" fmla="*/ 0 w 3626923"/>
                <a:gd name="connsiteY21" fmla="*/ 578568 h 2142844"/>
                <a:gd name="connsiteX22" fmla="*/ 0 w 3626923"/>
                <a:gd name="connsiteY22" fmla="*/ 0 h 214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26923" h="2142844" fill="none" extrusionOk="0">
                  <a:moveTo>
                    <a:pt x="0" y="0"/>
                  </a:moveTo>
                  <a:cubicBezTo>
                    <a:pt x="105527" y="-19333"/>
                    <a:pt x="244533" y="7106"/>
                    <a:pt x="409324" y="0"/>
                  </a:cubicBezTo>
                  <a:cubicBezTo>
                    <a:pt x="574115" y="-7106"/>
                    <a:pt x="674439" y="46969"/>
                    <a:pt x="927456" y="0"/>
                  </a:cubicBezTo>
                  <a:cubicBezTo>
                    <a:pt x="1180473" y="-46969"/>
                    <a:pt x="1274258" y="20717"/>
                    <a:pt x="1409319" y="0"/>
                  </a:cubicBezTo>
                  <a:cubicBezTo>
                    <a:pt x="1544380" y="-20717"/>
                    <a:pt x="1860858" y="51642"/>
                    <a:pt x="1999989" y="0"/>
                  </a:cubicBezTo>
                  <a:cubicBezTo>
                    <a:pt x="2139120" y="-51642"/>
                    <a:pt x="2335305" y="17068"/>
                    <a:pt x="2481852" y="0"/>
                  </a:cubicBezTo>
                  <a:cubicBezTo>
                    <a:pt x="2628399" y="-17068"/>
                    <a:pt x="2780691" y="38261"/>
                    <a:pt x="3072522" y="0"/>
                  </a:cubicBezTo>
                  <a:cubicBezTo>
                    <a:pt x="3364353" y="-38261"/>
                    <a:pt x="3427908" y="13460"/>
                    <a:pt x="3626923" y="0"/>
                  </a:cubicBezTo>
                  <a:cubicBezTo>
                    <a:pt x="3633223" y="216164"/>
                    <a:pt x="3616741" y="429425"/>
                    <a:pt x="3626923" y="578568"/>
                  </a:cubicBezTo>
                  <a:cubicBezTo>
                    <a:pt x="3637105" y="727711"/>
                    <a:pt x="3609235" y="1033395"/>
                    <a:pt x="3626923" y="1157136"/>
                  </a:cubicBezTo>
                  <a:cubicBezTo>
                    <a:pt x="3644611" y="1280877"/>
                    <a:pt x="3596767" y="1541527"/>
                    <a:pt x="3626923" y="1671418"/>
                  </a:cubicBezTo>
                  <a:cubicBezTo>
                    <a:pt x="3657079" y="1801309"/>
                    <a:pt x="3623934" y="2020379"/>
                    <a:pt x="3626923" y="2142844"/>
                  </a:cubicBezTo>
                  <a:cubicBezTo>
                    <a:pt x="3517016" y="2188194"/>
                    <a:pt x="3370363" y="2115492"/>
                    <a:pt x="3217599" y="2142844"/>
                  </a:cubicBezTo>
                  <a:cubicBezTo>
                    <a:pt x="3064835" y="2170196"/>
                    <a:pt x="2974439" y="2092893"/>
                    <a:pt x="2772005" y="2142844"/>
                  </a:cubicBezTo>
                  <a:cubicBezTo>
                    <a:pt x="2569571" y="2192795"/>
                    <a:pt x="2353059" y="2126598"/>
                    <a:pt x="2217604" y="2142844"/>
                  </a:cubicBezTo>
                  <a:cubicBezTo>
                    <a:pt x="2082149" y="2159090"/>
                    <a:pt x="1955678" y="2124935"/>
                    <a:pt x="1735742" y="2142844"/>
                  </a:cubicBezTo>
                  <a:cubicBezTo>
                    <a:pt x="1515806" y="2160753"/>
                    <a:pt x="1399550" y="2073510"/>
                    <a:pt x="1145071" y="2142844"/>
                  </a:cubicBezTo>
                  <a:cubicBezTo>
                    <a:pt x="890592" y="2212178"/>
                    <a:pt x="813809" y="2101837"/>
                    <a:pt x="663209" y="2142844"/>
                  </a:cubicBezTo>
                  <a:cubicBezTo>
                    <a:pt x="512609" y="2183851"/>
                    <a:pt x="305674" y="2107427"/>
                    <a:pt x="0" y="2142844"/>
                  </a:cubicBezTo>
                  <a:cubicBezTo>
                    <a:pt x="-22514" y="2001092"/>
                    <a:pt x="30043" y="1859680"/>
                    <a:pt x="0" y="1607133"/>
                  </a:cubicBezTo>
                  <a:cubicBezTo>
                    <a:pt x="-30043" y="1354586"/>
                    <a:pt x="35684" y="1305367"/>
                    <a:pt x="0" y="1135707"/>
                  </a:cubicBezTo>
                  <a:cubicBezTo>
                    <a:pt x="-35684" y="966047"/>
                    <a:pt x="9848" y="735079"/>
                    <a:pt x="0" y="578568"/>
                  </a:cubicBezTo>
                  <a:cubicBezTo>
                    <a:pt x="-9848" y="422057"/>
                    <a:pt x="32158" y="196673"/>
                    <a:pt x="0" y="0"/>
                  </a:cubicBezTo>
                  <a:close/>
                </a:path>
                <a:path w="3626923" h="2142844" stroke="0" extrusionOk="0">
                  <a:moveTo>
                    <a:pt x="0" y="0"/>
                  </a:moveTo>
                  <a:cubicBezTo>
                    <a:pt x="125782" y="-28203"/>
                    <a:pt x="241730" y="39169"/>
                    <a:pt x="409324" y="0"/>
                  </a:cubicBezTo>
                  <a:cubicBezTo>
                    <a:pt x="576918" y="-39169"/>
                    <a:pt x="730737" y="45742"/>
                    <a:pt x="927456" y="0"/>
                  </a:cubicBezTo>
                  <a:cubicBezTo>
                    <a:pt x="1124175" y="-45742"/>
                    <a:pt x="1199310" y="46758"/>
                    <a:pt x="1445588" y="0"/>
                  </a:cubicBezTo>
                  <a:cubicBezTo>
                    <a:pt x="1691866" y="-46758"/>
                    <a:pt x="1846673" y="39031"/>
                    <a:pt x="1963720" y="0"/>
                  </a:cubicBezTo>
                  <a:cubicBezTo>
                    <a:pt x="2080767" y="-39031"/>
                    <a:pt x="2353967" y="70216"/>
                    <a:pt x="2554390" y="0"/>
                  </a:cubicBezTo>
                  <a:cubicBezTo>
                    <a:pt x="2754813" y="-70216"/>
                    <a:pt x="2979697" y="46003"/>
                    <a:pt x="3108791" y="0"/>
                  </a:cubicBezTo>
                  <a:cubicBezTo>
                    <a:pt x="3237885" y="-46003"/>
                    <a:pt x="3481954" y="39106"/>
                    <a:pt x="3626923" y="0"/>
                  </a:cubicBezTo>
                  <a:cubicBezTo>
                    <a:pt x="3693045" y="244823"/>
                    <a:pt x="3626301" y="330654"/>
                    <a:pt x="3626923" y="578568"/>
                  </a:cubicBezTo>
                  <a:cubicBezTo>
                    <a:pt x="3627545" y="826482"/>
                    <a:pt x="3609413" y="848741"/>
                    <a:pt x="3626923" y="1092850"/>
                  </a:cubicBezTo>
                  <a:cubicBezTo>
                    <a:pt x="3644433" y="1336959"/>
                    <a:pt x="3607722" y="1454894"/>
                    <a:pt x="3626923" y="1564276"/>
                  </a:cubicBezTo>
                  <a:cubicBezTo>
                    <a:pt x="3646124" y="1673658"/>
                    <a:pt x="3594144" y="1908826"/>
                    <a:pt x="3626923" y="2142844"/>
                  </a:cubicBezTo>
                  <a:cubicBezTo>
                    <a:pt x="3493966" y="2180177"/>
                    <a:pt x="3344745" y="2101241"/>
                    <a:pt x="3072522" y="2142844"/>
                  </a:cubicBezTo>
                  <a:cubicBezTo>
                    <a:pt x="2800299" y="2184447"/>
                    <a:pt x="2661549" y="2091967"/>
                    <a:pt x="2554390" y="2142844"/>
                  </a:cubicBezTo>
                  <a:cubicBezTo>
                    <a:pt x="2447231" y="2193721"/>
                    <a:pt x="2201385" y="2134609"/>
                    <a:pt x="1963720" y="2142844"/>
                  </a:cubicBezTo>
                  <a:cubicBezTo>
                    <a:pt x="1726055" y="2151079"/>
                    <a:pt x="1636375" y="2114092"/>
                    <a:pt x="1481857" y="2142844"/>
                  </a:cubicBezTo>
                  <a:cubicBezTo>
                    <a:pt x="1327339" y="2171596"/>
                    <a:pt x="1260293" y="2142840"/>
                    <a:pt x="1072533" y="2142844"/>
                  </a:cubicBezTo>
                  <a:cubicBezTo>
                    <a:pt x="884773" y="2142848"/>
                    <a:pt x="825499" y="2131825"/>
                    <a:pt x="663209" y="2142844"/>
                  </a:cubicBezTo>
                  <a:cubicBezTo>
                    <a:pt x="500919" y="2153863"/>
                    <a:pt x="267499" y="2064452"/>
                    <a:pt x="0" y="2142844"/>
                  </a:cubicBezTo>
                  <a:cubicBezTo>
                    <a:pt x="-18608" y="1973815"/>
                    <a:pt x="64690" y="1685291"/>
                    <a:pt x="0" y="1564276"/>
                  </a:cubicBezTo>
                  <a:cubicBezTo>
                    <a:pt x="-64690" y="1443261"/>
                    <a:pt x="55529" y="1184282"/>
                    <a:pt x="0" y="1049994"/>
                  </a:cubicBezTo>
                  <a:cubicBezTo>
                    <a:pt x="-55529" y="915706"/>
                    <a:pt x="45031" y="797573"/>
                    <a:pt x="0" y="578568"/>
                  </a:cubicBezTo>
                  <a:cubicBezTo>
                    <a:pt x="-45031" y="359563"/>
                    <a:pt x="62626" y="19458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4003191265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964F8AB4-40E4-27A2-B673-D624332EB9F6}"/>
                </a:ext>
              </a:extLst>
            </p:cNvPr>
            <p:cNvSpPr/>
            <p:nvPr/>
          </p:nvSpPr>
          <p:spPr>
            <a:xfrm>
              <a:off x="4505483" y="6912634"/>
              <a:ext cx="3626923" cy="1060853"/>
            </a:xfrm>
            <a:custGeom>
              <a:avLst/>
              <a:gdLst>
                <a:gd name="connsiteX0" fmla="*/ 0 w 3626923"/>
                <a:gd name="connsiteY0" fmla="*/ 0 h 1060853"/>
                <a:gd name="connsiteX1" fmla="*/ 409324 w 3626923"/>
                <a:gd name="connsiteY1" fmla="*/ 0 h 1060853"/>
                <a:gd name="connsiteX2" fmla="*/ 999994 w 3626923"/>
                <a:gd name="connsiteY2" fmla="*/ 0 h 1060853"/>
                <a:gd name="connsiteX3" fmla="*/ 1409319 w 3626923"/>
                <a:gd name="connsiteY3" fmla="*/ 0 h 1060853"/>
                <a:gd name="connsiteX4" fmla="*/ 1963720 w 3626923"/>
                <a:gd name="connsiteY4" fmla="*/ 0 h 1060853"/>
                <a:gd name="connsiteX5" fmla="*/ 2481852 w 3626923"/>
                <a:gd name="connsiteY5" fmla="*/ 0 h 1060853"/>
                <a:gd name="connsiteX6" fmla="*/ 3036253 w 3626923"/>
                <a:gd name="connsiteY6" fmla="*/ 0 h 1060853"/>
                <a:gd name="connsiteX7" fmla="*/ 3626923 w 3626923"/>
                <a:gd name="connsiteY7" fmla="*/ 0 h 1060853"/>
                <a:gd name="connsiteX8" fmla="*/ 3626923 w 3626923"/>
                <a:gd name="connsiteY8" fmla="*/ 519818 h 1060853"/>
                <a:gd name="connsiteX9" fmla="*/ 3626923 w 3626923"/>
                <a:gd name="connsiteY9" fmla="*/ 1060853 h 1060853"/>
                <a:gd name="connsiteX10" fmla="*/ 3145060 w 3626923"/>
                <a:gd name="connsiteY10" fmla="*/ 1060853 h 1060853"/>
                <a:gd name="connsiteX11" fmla="*/ 2626929 w 3626923"/>
                <a:gd name="connsiteY11" fmla="*/ 1060853 h 1060853"/>
                <a:gd name="connsiteX12" fmla="*/ 2181335 w 3626923"/>
                <a:gd name="connsiteY12" fmla="*/ 1060853 h 1060853"/>
                <a:gd name="connsiteX13" fmla="*/ 1663203 w 3626923"/>
                <a:gd name="connsiteY13" fmla="*/ 1060853 h 1060853"/>
                <a:gd name="connsiteX14" fmla="*/ 1253879 w 3626923"/>
                <a:gd name="connsiteY14" fmla="*/ 1060853 h 1060853"/>
                <a:gd name="connsiteX15" fmla="*/ 699478 w 3626923"/>
                <a:gd name="connsiteY15" fmla="*/ 1060853 h 1060853"/>
                <a:gd name="connsiteX16" fmla="*/ 0 w 3626923"/>
                <a:gd name="connsiteY16" fmla="*/ 1060853 h 1060853"/>
                <a:gd name="connsiteX17" fmla="*/ 0 w 3626923"/>
                <a:gd name="connsiteY17" fmla="*/ 509209 h 1060853"/>
                <a:gd name="connsiteX18" fmla="*/ 0 w 3626923"/>
                <a:gd name="connsiteY18" fmla="*/ 0 h 10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26923" h="1060853" fill="none" extrusionOk="0">
                  <a:moveTo>
                    <a:pt x="0" y="0"/>
                  </a:moveTo>
                  <a:cubicBezTo>
                    <a:pt x="102673" y="-2444"/>
                    <a:pt x="278938" y="36202"/>
                    <a:pt x="409324" y="0"/>
                  </a:cubicBezTo>
                  <a:cubicBezTo>
                    <a:pt x="539710" y="-36202"/>
                    <a:pt x="835248" y="67793"/>
                    <a:pt x="999994" y="0"/>
                  </a:cubicBezTo>
                  <a:cubicBezTo>
                    <a:pt x="1164740" y="-67793"/>
                    <a:pt x="1207612" y="1273"/>
                    <a:pt x="1409319" y="0"/>
                  </a:cubicBezTo>
                  <a:cubicBezTo>
                    <a:pt x="1611026" y="-1273"/>
                    <a:pt x="1779447" y="62682"/>
                    <a:pt x="1963720" y="0"/>
                  </a:cubicBezTo>
                  <a:cubicBezTo>
                    <a:pt x="2147993" y="-62682"/>
                    <a:pt x="2320621" y="9898"/>
                    <a:pt x="2481852" y="0"/>
                  </a:cubicBezTo>
                  <a:cubicBezTo>
                    <a:pt x="2643083" y="-9898"/>
                    <a:pt x="2873078" y="48033"/>
                    <a:pt x="3036253" y="0"/>
                  </a:cubicBezTo>
                  <a:cubicBezTo>
                    <a:pt x="3199428" y="-48033"/>
                    <a:pt x="3417678" y="60977"/>
                    <a:pt x="3626923" y="0"/>
                  </a:cubicBezTo>
                  <a:cubicBezTo>
                    <a:pt x="3644606" y="120681"/>
                    <a:pt x="3575240" y="264790"/>
                    <a:pt x="3626923" y="519818"/>
                  </a:cubicBezTo>
                  <a:cubicBezTo>
                    <a:pt x="3678606" y="774846"/>
                    <a:pt x="3594189" y="893941"/>
                    <a:pt x="3626923" y="1060853"/>
                  </a:cubicBezTo>
                  <a:cubicBezTo>
                    <a:pt x="3433841" y="1081291"/>
                    <a:pt x="3333654" y="1038956"/>
                    <a:pt x="3145060" y="1060853"/>
                  </a:cubicBezTo>
                  <a:cubicBezTo>
                    <a:pt x="2956466" y="1082750"/>
                    <a:pt x="2746537" y="1039617"/>
                    <a:pt x="2626929" y="1060853"/>
                  </a:cubicBezTo>
                  <a:cubicBezTo>
                    <a:pt x="2507321" y="1082089"/>
                    <a:pt x="2326782" y="1042054"/>
                    <a:pt x="2181335" y="1060853"/>
                  </a:cubicBezTo>
                  <a:cubicBezTo>
                    <a:pt x="2035888" y="1079652"/>
                    <a:pt x="1911596" y="1002664"/>
                    <a:pt x="1663203" y="1060853"/>
                  </a:cubicBezTo>
                  <a:cubicBezTo>
                    <a:pt x="1414810" y="1119042"/>
                    <a:pt x="1423212" y="1013185"/>
                    <a:pt x="1253879" y="1060853"/>
                  </a:cubicBezTo>
                  <a:cubicBezTo>
                    <a:pt x="1084546" y="1108521"/>
                    <a:pt x="971979" y="1044755"/>
                    <a:pt x="699478" y="1060853"/>
                  </a:cubicBezTo>
                  <a:cubicBezTo>
                    <a:pt x="426977" y="1076951"/>
                    <a:pt x="239211" y="1051285"/>
                    <a:pt x="0" y="1060853"/>
                  </a:cubicBezTo>
                  <a:cubicBezTo>
                    <a:pt x="-6978" y="788965"/>
                    <a:pt x="51857" y="640086"/>
                    <a:pt x="0" y="509209"/>
                  </a:cubicBezTo>
                  <a:cubicBezTo>
                    <a:pt x="-51857" y="378332"/>
                    <a:pt x="50555" y="225077"/>
                    <a:pt x="0" y="0"/>
                  </a:cubicBezTo>
                  <a:close/>
                </a:path>
                <a:path w="3626923" h="1060853" stroke="0" extrusionOk="0">
                  <a:moveTo>
                    <a:pt x="0" y="0"/>
                  </a:moveTo>
                  <a:cubicBezTo>
                    <a:pt x="249804" y="-42369"/>
                    <a:pt x="330344" y="38265"/>
                    <a:pt x="518132" y="0"/>
                  </a:cubicBezTo>
                  <a:cubicBezTo>
                    <a:pt x="705920" y="-38265"/>
                    <a:pt x="753652" y="38776"/>
                    <a:pt x="927456" y="0"/>
                  </a:cubicBezTo>
                  <a:cubicBezTo>
                    <a:pt x="1101260" y="-38776"/>
                    <a:pt x="1247215" y="28794"/>
                    <a:pt x="1445588" y="0"/>
                  </a:cubicBezTo>
                  <a:cubicBezTo>
                    <a:pt x="1643961" y="-28794"/>
                    <a:pt x="1738341" y="48718"/>
                    <a:pt x="1999989" y="0"/>
                  </a:cubicBezTo>
                  <a:cubicBezTo>
                    <a:pt x="2261637" y="-48718"/>
                    <a:pt x="2290578" y="8695"/>
                    <a:pt x="2481852" y="0"/>
                  </a:cubicBezTo>
                  <a:cubicBezTo>
                    <a:pt x="2673126" y="-8695"/>
                    <a:pt x="2783718" y="1598"/>
                    <a:pt x="2963714" y="0"/>
                  </a:cubicBezTo>
                  <a:cubicBezTo>
                    <a:pt x="3143710" y="-1598"/>
                    <a:pt x="3335195" y="58330"/>
                    <a:pt x="3626923" y="0"/>
                  </a:cubicBezTo>
                  <a:cubicBezTo>
                    <a:pt x="3658571" y="117635"/>
                    <a:pt x="3573939" y="392718"/>
                    <a:pt x="3626923" y="541035"/>
                  </a:cubicBezTo>
                  <a:cubicBezTo>
                    <a:pt x="3679907" y="689352"/>
                    <a:pt x="3608948" y="928386"/>
                    <a:pt x="3626923" y="1060853"/>
                  </a:cubicBezTo>
                  <a:cubicBezTo>
                    <a:pt x="3432988" y="1115383"/>
                    <a:pt x="3335233" y="1037520"/>
                    <a:pt x="3145060" y="1060853"/>
                  </a:cubicBezTo>
                  <a:cubicBezTo>
                    <a:pt x="2954887" y="1084186"/>
                    <a:pt x="2805810" y="1004867"/>
                    <a:pt x="2626929" y="1060853"/>
                  </a:cubicBezTo>
                  <a:cubicBezTo>
                    <a:pt x="2448048" y="1116839"/>
                    <a:pt x="2385716" y="1031056"/>
                    <a:pt x="2217604" y="1060853"/>
                  </a:cubicBezTo>
                  <a:cubicBezTo>
                    <a:pt x="2049493" y="1090650"/>
                    <a:pt x="1915877" y="1023800"/>
                    <a:pt x="1735742" y="1060853"/>
                  </a:cubicBezTo>
                  <a:cubicBezTo>
                    <a:pt x="1555607" y="1097906"/>
                    <a:pt x="1315455" y="1044561"/>
                    <a:pt x="1145071" y="1060853"/>
                  </a:cubicBezTo>
                  <a:cubicBezTo>
                    <a:pt x="974687" y="1077145"/>
                    <a:pt x="838822" y="1035189"/>
                    <a:pt x="699478" y="1060853"/>
                  </a:cubicBezTo>
                  <a:cubicBezTo>
                    <a:pt x="560134" y="1086517"/>
                    <a:pt x="197393" y="982491"/>
                    <a:pt x="0" y="1060853"/>
                  </a:cubicBezTo>
                  <a:cubicBezTo>
                    <a:pt x="-12496" y="915793"/>
                    <a:pt x="14117" y="725098"/>
                    <a:pt x="0" y="509209"/>
                  </a:cubicBezTo>
                  <a:cubicBezTo>
                    <a:pt x="-14117" y="293320"/>
                    <a:pt x="34948" y="129802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771259069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0530E39B-7E05-BB50-559F-E1461D2C5E90}"/>
                </a:ext>
              </a:extLst>
            </p:cNvPr>
            <p:cNvSpPr/>
            <p:nvPr/>
          </p:nvSpPr>
          <p:spPr>
            <a:xfrm>
              <a:off x="5270174" y="7008887"/>
              <a:ext cx="226215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4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祥南行書体P" panose="03000500000000000000" pitchFamily="66" charset="-128"/>
                  <a:ea typeface="祥南行書体P" panose="03000500000000000000" pitchFamily="66" charset="-128"/>
                </a:rPr>
                <a:t>④海苔</a:t>
              </a:r>
            </a:p>
          </p:txBody>
        </p: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C10D9108-9843-E920-1259-F22B8F7D4641}"/>
                </a:ext>
              </a:extLst>
            </p:cNvPr>
            <p:cNvSpPr/>
            <p:nvPr/>
          </p:nvSpPr>
          <p:spPr>
            <a:xfrm>
              <a:off x="4505483" y="8051455"/>
              <a:ext cx="313419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日本人の最高に贅沢な</a:t>
              </a:r>
              <a:endParaRPr lang="en-US" altLang="ja-JP" sz="2400" b="0" cap="none" spc="-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ご飯の</a:t>
              </a:r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お供です。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02F984A-456C-3A51-7275-1FC866965B27}"/>
              </a:ext>
            </a:extLst>
          </p:cNvPr>
          <p:cNvGrpSpPr/>
          <p:nvPr/>
        </p:nvGrpSpPr>
        <p:grpSpPr>
          <a:xfrm rot="21148345">
            <a:off x="491249" y="6916459"/>
            <a:ext cx="3709609" cy="2156979"/>
            <a:chOff x="344244" y="6912635"/>
            <a:chExt cx="3709609" cy="2156979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E8725E0-7652-97D2-D167-3B921D739E21}"/>
                </a:ext>
              </a:extLst>
            </p:cNvPr>
            <p:cNvSpPr/>
            <p:nvPr/>
          </p:nvSpPr>
          <p:spPr>
            <a:xfrm>
              <a:off x="426930" y="6926770"/>
              <a:ext cx="3626923" cy="2142844"/>
            </a:xfrm>
            <a:custGeom>
              <a:avLst/>
              <a:gdLst>
                <a:gd name="connsiteX0" fmla="*/ 0 w 3626923"/>
                <a:gd name="connsiteY0" fmla="*/ 0 h 2142844"/>
                <a:gd name="connsiteX1" fmla="*/ 518132 w 3626923"/>
                <a:gd name="connsiteY1" fmla="*/ 0 h 2142844"/>
                <a:gd name="connsiteX2" fmla="*/ 1108802 w 3626923"/>
                <a:gd name="connsiteY2" fmla="*/ 0 h 2142844"/>
                <a:gd name="connsiteX3" fmla="*/ 1590665 w 3626923"/>
                <a:gd name="connsiteY3" fmla="*/ 0 h 2142844"/>
                <a:gd name="connsiteX4" fmla="*/ 2036258 w 3626923"/>
                <a:gd name="connsiteY4" fmla="*/ 0 h 2142844"/>
                <a:gd name="connsiteX5" fmla="*/ 2626929 w 3626923"/>
                <a:gd name="connsiteY5" fmla="*/ 0 h 2142844"/>
                <a:gd name="connsiteX6" fmla="*/ 3145060 w 3626923"/>
                <a:gd name="connsiteY6" fmla="*/ 0 h 2142844"/>
                <a:gd name="connsiteX7" fmla="*/ 3626923 w 3626923"/>
                <a:gd name="connsiteY7" fmla="*/ 0 h 2142844"/>
                <a:gd name="connsiteX8" fmla="*/ 3626923 w 3626923"/>
                <a:gd name="connsiteY8" fmla="*/ 557139 h 2142844"/>
                <a:gd name="connsiteX9" fmla="*/ 3626923 w 3626923"/>
                <a:gd name="connsiteY9" fmla="*/ 1092850 h 2142844"/>
                <a:gd name="connsiteX10" fmla="*/ 3626923 w 3626923"/>
                <a:gd name="connsiteY10" fmla="*/ 1607133 h 2142844"/>
                <a:gd name="connsiteX11" fmla="*/ 3626923 w 3626923"/>
                <a:gd name="connsiteY11" fmla="*/ 2142844 h 2142844"/>
                <a:gd name="connsiteX12" fmla="*/ 3217599 w 3626923"/>
                <a:gd name="connsiteY12" fmla="*/ 2142844 h 2142844"/>
                <a:gd name="connsiteX13" fmla="*/ 2808275 w 3626923"/>
                <a:gd name="connsiteY13" fmla="*/ 2142844 h 2142844"/>
                <a:gd name="connsiteX14" fmla="*/ 2326412 w 3626923"/>
                <a:gd name="connsiteY14" fmla="*/ 2142844 h 2142844"/>
                <a:gd name="connsiteX15" fmla="*/ 1844549 w 3626923"/>
                <a:gd name="connsiteY15" fmla="*/ 2142844 h 2142844"/>
                <a:gd name="connsiteX16" fmla="*/ 1290148 w 3626923"/>
                <a:gd name="connsiteY16" fmla="*/ 2142844 h 2142844"/>
                <a:gd name="connsiteX17" fmla="*/ 808286 w 3626923"/>
                <a:gd name="connsiteY17" fmla="*/ 2142844 h 2142844"/>
                <a:gd name="connsiteX18" fmla="*/ 0 w 3626923"/>
                <a:gd name="connsiteY18" fmla="*/ 2142844 h 2142844"/>
                <a:gd name="connsiteX19" fmla="*/ 0 w 3626923"/>
                <a:gd name="connsiteY19" fmla="*/ 1607133 h 2142844"/>
                <a:gd name="connsiteX20" fmla="*/ 0 w 3626923"/>
                <a:gd name="connsiteY20" fmla="*/ 1071422 h 2142844"/>
                <a:gd name="connsiteX21" fmla="*/ 0 w 3626923"/>
                <a:gd name="connsiteY21" fmla="*/ 514283 h 2142844"/>
                <a:gd name="connsiteX22" fmla="*/ 0 w 3626923"/>
                <a:gd name="connsiteY22" fmla="*/ 0 h 214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26923" h="2142844" fill="none" extrusionOk="0">
                  <a:moveTo>
                    <a:pt x="0" y="0"/>
                  </a:moveTo>
                  <a:cubicBezTo>
                    <a:pt x="133022" y="-27741"/>
                    <a:pt x="376569" y="34861"/>
                    <a:pt x="518132" y="0"/>
                  </a:cubicBezTo>
                  <a:cubicBezTo>
                    <a:pt x="659695" y="-34861"/>
                    <a:pt x="865212" y="4209"/>
                    <a:pt x="1108802" y="0"/>
                  </a:cubicBezTo>
                  <a:cubicBezTo>
                    <a:pt x="1352392" y="-4209"/>
                    <a:pt x="1401653" y="20047"/>
                    <a:pt x="1590665" y="0"/>
                  </a:cubicBezTo>
                  <a:cubicBezTo>
                    <a:pt x="1779677" y="-20047"/>
                    <a:pt x="1918890" y="50201"/>
                    <a:pt x="2036258" y="0"/>
                  </a:cubicBezTo>
                  <a:cubicBezTo>
                    <a:pt x="2153626" y="-50201"/>
                    <a:pt x="2346210" y="18993"/>
                    <a:pt x="2626929" y="0"/>
                  </a:cubicBezTo>
                  <a:cubicBezTo>
                    <a:pt x="2907648" y="-18993"/>
                    <a:pt x="3035672" y="15170"/>
                    <a:pt x="3145060" y="0"/>
                  </a:cubicBezTo>
                  <a:cubicBezTo>
                    <a:pt x="3254448" y="-15170"/>
                    <a:pt x="3466269" y="36769"/>
                    <a:pt x="3626923" y="0"/>
                  </a:cubicBezTo>
                  <a:cubicBezTo>
                    <a:pt x="3643931" y="256260"/>
                    <a:pt x="3604954" y="327700"/>
                    <a:pt x="3626923" y="557139"/>
                  </a:cubicBezTo>
                  <a:cubicBezTo>
                    <a:pt x="3648892" y="786578"/>
                    <a:pt x="3610769" y="955402"/>
                    <a:pt x="3626923" y="1092850"/>
                  </a:cubicBezTo>
                  <a:cubicBezTo>
                    <a:pt x="3643077" y="1230298"/>
                    <a:pt x="3583130" y="1464063"/>
                    <a:pt x="3626923" y="1607133"/>
                  </a:cubicBezTo>
                  <a:cubicBezTo>
                    <a:pt x="3670716" y="1750203"/>
                    <a:pt x="3616100" y="1929213"/>
                    <a:pt x="3626923" y="2142844"/>
                  </a:cubicBezTo>
                  <a:cubicBezTo>
                    <a:pt x="3501476" y="2149330"/>
                    <a:pt x="3379171" y="2111277"/>
                    <a:pt x="3217599" y="2142844"/>
                  </a:cubicBezTo>
                  <a:cubicBezTo>
                    <a:pt x="3056027" y="2174411"/>
                    <a:pt x="2963162" y="2133409"/>
                    <a:pt x="2808275" y="2142844"/>
                  </a:cubicBezTo>
                  <a:cubicBezTo>
                    <a:pt x="2653388" y="2152279"/>
                    <a:pt x="2476404" y="2098312"/>
                    <a:pt x="2326412" y="2142844"/>
                  </a:cubicBezTo>
                  <a:cubicBezTo>
                    <a:pt x="2176420" y="2187376"/>
                    <a:pt x="1971238" y="2093901"/>
                    <a:pt x="1844549" y="2142844"/>
                  </a:cubicBezTo>
                  <a:cubicBezTo>
                    <a:pt x="1717860" y="2191787"/>
                    <a:pt x="1419260" y="2085685"/>
                    <a:pt x="1290148" y="2142844"/>
                  </a:cubicBezTo>
                  <a:cubicBezTo>
                    <a:pt x="1161036" y="2200003"/>
                    <a:pt x="910884" y="2120307"/>
                    <a:pt x="808286" y="2142844"/>
                  </a:cubicBezTo>
                  <a:cubicBezTo>
                    <a:pt x="705688" y="2165381"/>
                    <a:pt x="317297" y="2126035"/>
                    <a:pt x="0" y="2142844"/>
                  </a:cubicBezTo>
                  <a:cubicBezTo>
                    <a:pt x="-22079" y="1925299"/>
                    <a:pt x="1302" y="1841731"/>
                    <a:pt x="0" y="1607133"/>
                  </a:cubicBezTo>
                  <a:cubicBezTo>
                    <a:pt x="-1302" y="1372535"/>
                    <a:pt x="17050" y="1256425"/>
                    <a:pt x="0" y="1071422"/>
                  </a:cubicBezTo>
                  <a:cubicBezTo>
                    <a:pt x="-17050" y="886419"/>
                    <a:pt x="18920" y="748706"/>
                    <a:pt x="0" y="514283"/>
                  </a:cubicBezTo>
                  <a:cubicBezTo>
                    <a:pt x="-18920" y="279860"/>
                    <a:pt x="39745" y="183319"/>
                    <a:pt x="0" y="0"/>
                  </a:cubicBezTo>
                  <a:close/>
                </a:path>
                <a:path w="3626923" h="2142844" stroke="0" extrusionOk="0">
                  <a:moveTo>
                    <a:pt x="0" y="0"/>
                  </a:moveTo>
                  <a:cubicBezTo>
                    <a:pt x="195175" y="-49974"/>
                    <a:pt x="358186" y="32357"/>
                    <a:pt x="518132" y="0"/>
                  </a:cubicBezTo>
                  <a:cubicBezTo>
                    <a:pt x="678078" y="-32357"/>
                    <a:pt x="827301" y="21400"/>
                    <a:pt x="999994" y="0"/>
                  </a:cubicBezTo>
                  <a:cubicBezTo>
                    <a:pt x="1172687" y="-21400"/>
                    <a:pt x="1463580" y="49431"/>
                    <a:pt x="1590665" y="0"/>
                  </a:cubicBezTo>
                  <a:cubicBezTo>
                    <a:pt x="1717750" y="-49431"/>
                    <a:pt x="1922855" y="41404"/>
                    <a:pt x="2145066" y="0"/>
                  </a:cubicBezTo>
                  <a:cubicBezTo>
                    <a:pt x="2367277" y="-41404"/>
                    <a:pt x="2494305" y="27628"/>
                    <a:pt x="2590659" y="0"/>
                  </a:cubicBezTo>
                  <a:cubicBezTo>
                    <a:pt x="2687013" y="-27628"/>
                    <a:pt x="2930569" y="22314"/>
                    <a:pt x="3108791" y="0"/>
                  </a:cubicBezTo>
                  <a:cubicBezTo>
                    <a:pt x="3287013" y="-22314"/>
                    <a:pt x="3521628" y="11039"/>
                    <a:pt x="3626923" y="0"/>
                  </a:cubicBezTo>
                  <a:cubicBezTo>
                    <a:pt x="3636516" y="259249"/>
                    <a:pt x="3586118" y="410611"/>
                    <a:pt x="3626923" y="578568"/>
                  </a:cubicBezTo>
                  <a:cubicBezTo>
                    <a:pt x="3667728" y="746525"/>
                    <a:pt x="3625497" y="977752"/>
                    <a:pt x="3626923" y="1135707"/>
                  </a:cubicBezTo>
                  <a:cubicBezTo>
                    <a:pt x="3628349" y="1293662"/>
                    <a:pt x="3625033" y="1431825"/>
                    <a:pt x="3626923" y="1628561"/>
                  </a:cubicBezTo>
                  <a:cubicBezTo>
                    <a:pt x="3628813" y="1825297"/>
                    <a:pt x="3626637" y="1922088"/>
                    <a:pt x="3626923" y="2142844"/>
                  </a:cubicBezTo>
                  <a:cubicBezTo>
                    <a:pt x="3409187" y="2199691"/>
                    <a:pt x="3245499" y="2085730"/>
                    <a:pt x="3145060" y="2142844"/>
                  </a:cubicBezTo>
                  <a:cubicBezTo>
                    <a:pt x="3044621" y="2199958"/>
                    <a:pt x="2780832" y="2102206"/>
                    <a:pt x="2554390" y="2142844"/>
                  </a:cubicBezTo>
                  <a:cubicBezTo>
                    <a:pt x="2327948" y="2183482"/>
                    <a:pt x="2313123" y="2124667"/>
                    <a:pt x="2072527" y="2142844"/>
                  </a:cubicBezTo>
                  <a:cubicBezTo>
                    <a:pt x="1831931" y="2161021"/>
                    <a:pt x="1736566" y="2109653"/>
                    <a:pt x="1554396" y="2142844"/>
                  </a:cubicBezTo>
                  <a:cubicBezTo>
                    <a:pt x="1372226" y="2176035"/>
                    <a:pt x="1172276" y="2080764"/>
                    <a:pt x="1036264" y="2142844"/>
                  </a:cubicBezTo>
                  <a:cubicBezTo>
                    <a:pt x="900252" y="2204924"/>
                    <a:pt x="668565" y="2132985"/>
                    <a:pt x="554401" y="2142844"/>
                  </a:cubicBezTo>
                  <a:cubicBezTo>
                    <a:pt x="440237" y="2152703"/>
                    <a:pt x="267336" y="2106598"/>
                    <a:pt x="0" y="2142844"/>
                  </a:cubicBezTo>
                  <a:cubicBezTo>
                    <a:pt x="-33577" y="1868017"/>
                    <a:pt x="59019" y="1712640"/>
                    <a:pt x="0" y="1585705"/>
                  </a:cubicBezTo>
                  <a:cubicBezTo>
                    <a:pt x="-59019" y="1458770"/>
                    <a:pt x="35596" y="1207536"/>
                    <a:pt x="0" y="1028565"/>
                  </a:cubicBezTo>
                  <a:cubicBezTo>
                    <a:pt x="-35596" y="849594"/>
                    <a:pt x="2848" y="42675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413395581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3E91BE7D-9609-5D76-B01E-DE7C9E4692E9}"/>
                </a:ext>
              </a:extLst>
            </p:cNvPr>
            <p:cNvSpPr/>
            <p:nvPr/>
          </p:nvSpPr>
          <p:spPr>
            <a:xfrm>
              <a:off x="426930" y="6912635"/>
              <a:ext cx="3626923" cy="1060853"/>
            </a:xfrm>
            <a:custGeom>
              <a:avLst/>
              <a:gdLst>
                <a:gd name="connsiteX0" fmla="*/ 0 w 3626923"/>
                <a:gd name="connsiteY0" fmla="*/ 0 h 1060853"/>
                <a:gd name="connsiteX1" fmla="*/ 481863 w 3626923"/>
                <a:gd name="connsiteY1" fmla="*/ 0 h 1060853"/>
                <a:gd name="connsiteX2" fmla="*/ 999994 w 3626923"/>
                <a:gd name="connsiteY2" fmla="*/ 0 h 1060853"/>
                <a:gd name="connsiteX3" fmla="*/ 1518126 w 3626923"/>
                <a:gd name="connsiteY3" fmla="*/ 0 h 1060853"/>
                <a:gd name="connsiteX4" fmla="*/ 2072527 w 3626923"/>
                <a:gd name="connsiteY4" fmla="*/ 0 h 1060853"/>
                <a:gd name="connsiteX5" fmla="*/ 2481852 w 3626923"/>
                <a:gd name="connsiteY5" fmla="*/ 0 h 1060853"/>
                <a:gd name="connsiteX6" fmla="*/ 3072522 w 3626923"/>
                <a:gd name="connsiteY6" fmla="*/ 0 h 1060853"/>
                <a:gd name="connsiteX7" fmla="*/ 3626923 w 3626923"/>
                <a:gd name="connsiteY7" fmla="*/ 0 h 1060853"/>
                <a:gd name="connsiteX8" fmla="*/ 3626923 w 3626923"/>
                <a:gd name="connsiteY8" fmla="*/ 530427 h 1060853"/>
                <a:gd name="connsiteX9" fmla="*/ 3626923 w 3626923"/>
                <a:gd name="connsiteY9" fmla="*/ 1060853 h 1060853"/>
                <a:gd name="connsiteX10" fmla="*/ 3108791 w 3626923"/>
                <a:gd name="connsiteY10" fmla="*/ 1060853 h 1060853"/>
                <a:gd name="connsiteX11" fmla="*/ 2663198 w 3626923"/>
                <a:gd name="connsiteY11" fmla="*/ 1060853 h 1060853"/>
                <a:gd name="connsiteX12" fmla="*/ 2108797 w 3626923"/>
                <a:gd name="connsiteY12" fmla="*/ 1060853 h 1060853"/>
                <a:gd name="connsiteX13" fmla="*/ 1663203 w 3626923"/>
                <a:gd name="connsiteY13" fmla="*/ 1060853 h 1060853"/>
                <a:gd name="connsiteX14" fmla="*/ 1217610 w 3626923"/>
                <a:gd name="connsiteY14" fmla="*/ 1060853 h 1060853"/>
                <a:gd name="connsiteX15" fmla="*/ 808286 w 3626923"/>
                <a:gd name="connsiteY15" fmla="*/ 1060853 h 1060853"/>
                <a:gd name="connsiteX16" fmla="*/ 0 w 3626923"/>
                <a:gd name="connsiteY16" fmla="*/ 1060853 h 1060853"/>
                <a:gd name="connsiteX17" fmla="*/ 0 w 3626923"/>
                <a:gd name="connsiteY17" fmla="*/ 551644 h 1060853"/>
                <a:gd name="connsiteX18" fmla="*/ 0 w 3626923"/>
                <a:gd name="connsiteY18" fmla="*/ 0 h 10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26923" h="1060853" fill="none" extrusionOk="0">
                  <a:moveTo>
                    <a:pt x="0" y="0"/>
                  </a:moveTo>
                  <a:cubicBezTo>
                    <a:pt x="145762" y="-29939"/>
                    <a:pt x="269599" y="30950"/>
                    <a:pt x="481863" y="0"/>
                  </a:cubicBezTo>
                  <a:cubicBezTo>
                    <a:pt x="694127" y="-30950"/>
                    <a:pt x="759001" y="9193"/>
                    <a:pt x="999994" y="0"/>
                  </a:cubicBezTo>
                  <a:cubicBezTo>
                    <a:pt x="1240987" y="-9193"/>
                    <a:pt x="1377753" y="5198"/>
                    <a:pt x="1518126" y="0"/>
                  </a:cubicBezTo>
                  <a:cubicBezTo>
                    <a:pt x="1658499" y="-5198"/>
                    <a:pt x="1917593" y="22765"/>
                    <a:pt x="2072527" y="0"/>
                  </a:cubicBezTo>
                  <a:cubicBezTo>
                    <a:pt x="2227461" y="-22765"/>
                    <a:pt x="2318868" y="38471"/>
                    <a:pt x="2481852" y="0"/>
                  </a:cubicBezTo>
                  <a:cubicBezTo>
                    <a:pt x="2644837" y="-38471"/>
                    <a:pt x="2954004" y="49129"/>
                    <a:pt x="3072522" y="0"/>
                  </a:cubicBezTo>
                  <a:cubicBezTo>
                    <a:pt x="3191040" y="-49129"/>
                    <a:pt x="3353742" y="61085"/>
                    <a:pt x="3626923" y="0"/>
                  </a:cubicBezTo>
                  <a:cubicBezTo>
                    <a:pt x="3639571" y="201494"/>
                    <a:pt x="3572794" y="273334"/>
                    <a:pt x="3626923" y="530427"/>
                  </a:cubicBezTo>
                  <a:cubicBezTo>
                    <a:pt x="3681052" y="787520"/>
                    <a:pt x="3593510" y="935172"/>
                    <a:pt x="3626923" y="1060853"/>
                  </a:cubicBezTo>
                  <a:cubicBezTo>
                    <a:pt x="3415029" y="1108483"/>
                    <a:pt x="3244817" y="1043126"/>
                    <a:pt x="3108791" y="1060853"/>
                  </a:cubicBezTo>
                  <a:cubicBezTo>
                    <a:pt x="2972765" y="1078580"/>
                    <a:pt x="2837857" y="1037368"/>
                    <a:pt x="2663198" y="1060853"/>
                  </a:cubicBezTo>
                  <a:cubicBezTo>
                    <a:pt x="2488539" y="1084338"/>
                    <a:pt x="2252808" y="1006626"/>
                    <a:pt x="2108797" y="1060853"/>
                  </a:cubicBezTo>
                  <a:cubicBezTo>
                    <a:pt x="1964786" y="1115080"/>
                    <a:pt x="1868057" y="1042087"/>
                    <a:pt x="1663203" y="1060853"/>
                  </a:cubicBezTo>
                  <a:cubicBezTo>
                    <a:pt x="1458349" y="1079619"/>
                    <a:pt x="1397163" y="1044507"/>
                    <a:pt x="1217610" y="1060853"/>
                  </a:cubicBezTo>
                  <a:cubicBezTo>
                    <a:pt x="1038057" y="1077199"/>
                    <a:pt x="961625" y="1025490"/>
                    <a:pt x="808286" y="1060853"/>
                  </a:cubicBezTo>
                  <a:cubicBezTo>
                    <a:pt x="654947" y="1096216"/>
                    <a:pt x="377559" y="978976"/>
                    <a:pt x="0" y="1060853"/>
                  </a:cubicBezTo>
                  <a:cubicBezTo>
                    <a:pt x="-34206" y="841262"/>
                    <a:pt x="49532" y="786441"/>
                    <a:pt x="0" y="551644"/>
                  </a:cubicBezTo>
                  <a:cubicBezTo>
                    <a:pt x="-49532" y="316847"/>
                    <a:pt x="18858" y="251584"/>
                    <a:pt x="0" y="0"/>
                  </a:cubicBezTo>
                  <a:close/>
                </a:path>
                <a:path w="3626923" h="1060853" stroke="0" extrusionOk="0">
                  <a:moveTo>
                    <a:pt x="0" y="0"/>
                  </a:moveTo>
                  <a:cubicBezTo>
                    <a:pt x="177087" y="-59585"/>
                    <a:pt x="414170" y="22312"/>
                    <a:pt x="554401" y="0"/>
                  </a:cubicBezTo>
                  <a:cubicBezTo>
                    <a:pt x="694632" y="-22312"/>
                    <a:pt x="838429" y="15284"/>
                    <a:pt x="1108802" y="0"/>
                  </a:cubicBezTo>
                  <a:cubicBezTo>
                    <a:pt x="1379175" y="-15284"/>
                    <a:pt x="1434137" y="15937"/>
                    <a:pt x="1590665" y="0"/>
                  </a:cubicBezTo>
                  <a:cubicBezTo>
                    <a:pt x="1747193" y="-15937"/>
                    <a:pt x="1914095" y="59396"/>
                    <a:pt x="2108797" y="0"/>
                  </a:cubicBezTo>
                  <a:cubicBezTo>
                    <a:pt x="2303499" y="-59396"/>
                    <a:pt x="2314307" y="25577"/>
                    <a:pt x="2518121" y="0"/>
                  </a:cubicBezTo>
                  <a:cubicBezTo>
                    <a:pt x="2721935" y="-25577"/>
                    <a:pt x="2838499" y="1963"/>
                    <a:pt x="2927445" y="0"/>
                  </a:cubicBezTo>
                  <a:cubicBezTo>
                    <a:pt x="3016391" y="-1963"/>
                    <a:pt x="3457037" y="56069"/>
                    <a:pt x="3626923" y="0"/>
                  </a:cubicBezTo>
                  <a:cubicBezTo>
                    <a:pt x="3627023" y="136632"/>
                    <a:pt x="3567863" y="312432"/>
                    <a:pt x="3626923" y="541035"/>
                  </a:cubicBezTo>
                  <a:cubicBezTo>
                    <a:pt x="3685983" y="769638"/>
                    <a:pt x="3587328" y="872106"/>
                    <a:pt x="3626923" y="1060853"/>
                  </a:cubicBezTo>
                  <a:cubicBezTo>
                    <a:pt x="3503610" y="1089991"/>
                    <a:pt x="3326230" y="1000797"/>
                    <a:pt x="3036253" y="1060853"/>
                  </a:cubicBezTo>
                  <a:cubicBezTo>
                    <a:pt x="2746276" y="1120909"/>
                    <a:pt x="2768745" y="1046121"/>
                    <a:pt x="2554390" y="1060853"/>
                  </a:cubicBezTo>
                  <a:cubicBezTo>
                    <a:pt x="2340035" y="1075585"/>
                    <a:pt x="2280699" y="1043517"/>
                    <a:pt x="2145066" y="1060853"/>
                  </a:cubicBezTo>
                  <a:cubicBezTo>
                    <a:pt x="2009433" y="1078189"/>
                    <a:pt x="1902747" y="1056044"/>
                    <a:pt x="1735742" y="1060853"/>
                  </a:cubicBezTo>
                  <a:cubicBezTo>
                    <a:pt x="1568737" y="1065662"/>
                    <a:pt x="1496095" y="1042453"/>
                    <a:pt x="1290148" y="1060853"/>
                  </a:cubicBezTo>
                  <a:cubicBezTo>
                    <a:pt x="1084201" y="1079253"/>
                    <a:pt x="972173" y="1011493"/>
                    <a:pt x="844555" y="1060853"/>
                  </a:cubicBezTo>
                  <a:cubicBezTo>
                    <a:pt x="716937" y="1110213"/>
                    <a:pt x="292606" y="1015831"/>
                    <a:pt x="0" y="1060853"/>
                  </a:cubicBezTo>
                  <a:cubicBezTo>
                    <a:pt x="-56014" y="861606"/>
                    <a:pt x="16772" y="785428"/>
                    <a:pt x="0" y="519818"/>
                  </a:cubicBezTo>
                  <a:cubicBezTo>
                    <a:pt x="-16772" y="254209"/>
                    <a:pt x="48968" y="19178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095718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785A5BCF-7798-D5BC-12DE-138FD1FD867D}"/>
                </a:ext>
              </a:extLst>
            </p:cNvPr>
            <p:cNvSpPr/>
            <p:nvPr/>
          </p:nvSpPr>
          <p:spPr>
            <a:xfrm>
              <a:off x="344244" y="6950007"/>
              <a:ext cx="370960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54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③昆布佃煮</a:t>
              </a:r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12C97CFB-F738-1BED-1DBC-76F9DDC2126B}"/>
                </a:ext>
              </a:extLst>
            </p:cNvPr>
            <p:cNvSpPr/>
            <p:nvPr/>
          </p:nvSpPr>
          <p:spPr>
            <a:xfrm>
              <a:off x="426930" y="8051455"/>
              <a:ext cx="3429144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全部楽しみたい！</a:t>
              </a:r>
              <a:endParaRPr lang="en-US" altLang="ja-JP" sz="2400" spc="-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  <a:p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ごま・椎茸・しそ・辛子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49DA106-DF53-CDC6-13F1-9F2B1C5333CE}"/>
              </a:ext>
            </a:extLst>
          </p:cNvPr>
          <p:cNvGrpSpPr/>
          <p:nvPr/>
        </p:nvGrpSpPr>
        <p:grpSpPr>
          <a:xfrm rot="21148345">
            <a:off x="6659310" y="4211738"/>
            <a:ext cx="4157769" cy="2142844"/>
            <a:chOff x="8008830" y="4334156"/>
            <a:chExt cx="4157769" cy="2142844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6B95AC5-0D8E-6526-0903-5ADC4AAB3C41}"/>
                </a:ext>
              </a:extLst>
            </p:cNvPr>
            <p:cNvSpPr/>
            <p:nvPr/>
          </p:nvSpPr>
          <p:spPr>
            <a:xfrm>
              <a:off x="8008830" y="4334156"/>
              <a:ext cx="4157769" cy="2142844"/>
            </a:xfrm>
            <a:custGeom>
              <a:avLst/>
              <a:gdLst>
                <a:gd name="connsiteX0" fmla="*/ 0 w 4157769"/>
                <a:gd name="connsiteY0" fmla="*/ 0 h 2142844"/>
                <a:gd name="connsiteX1" fmla="*/ 552389 w 4157769"/>
                <a:gd name="connsiteY1" fmla="*/ 0 h 2142844"/>
                <a:gd name="connsiteX2" fmla="*/ 1229512 w 4157769"/>
                <a:gd name="connsiteY2" fmla="*/ 0 h 2142844"/>
                <a:gd name="connsiteX3" fmla="*/ 1865056 w 4157769"/>
                <a:gd name="connsiteY3" fmla="*/ 0 h 2142844"/>
                <a:gd name="connsiteX4" fmla="*/ 2500601 w 4157769"/>
                <a:gd name="connsiteY4" fmla="*/ 0 h 2142844"/>
                <a:gd name="connsiteX5" fmla="*/ 3177723 w 4157769"/>
                <a:gd name="connsiteY5" fmla="*/ 0 h 2142844"/>
                <a:gd name="connsiteX6" fmla="*/ 3646957 w 4157769"/>
                <a:gd name="connsiteY6" fmla="*/ 0 h 2142844"/>
                <a:gd name="connsiteX7" fmla="*/ 4157769 w 4157769"/>
                <a:gd name="connsiteY7" fmla="*/ 0 h 2142844"/>
                <a:gd name="connsiteX8" fmla="*/ 4157769 w 4157769"/>
                <a:gd name="connsiteY8" fmla="*/ 535711 h 2142844"/>
                <a:gd name="connsiteX9" fmla="*/ 4157769 w 4157769"/>
                <a:gd name="connsiteY9" fmla="*/ 1071422 h 2142844"/>
                <a:gd name="connsiteX10" fmla="*/ 4157769 w 4157769"/>
                <a:gd name="connsiteY10" fmla="*/ 1542848 h 2142844"/>
                <a:gd name="connsiteX11" fmla="*/ 4157769 w 4157769"/>
                <a:gd name="connsiteY11" fmla="*/ 2142844 h 2142844"/>
                <a:gd name="connsiteX12" fmla="*/ 3522224 w 4157769"/>
                <a:gd name="connsiteY12" fmla="*/ 2142844 h 2142844"/>
                <a:gd name="connsiteX13" fmla="*/ 2845102 w 4157769"/>
                <a:gd name="connsiteY13" fmla="*/ 2142844 h 2142844"/>
                <a:gd name="connsiteX14" fmla="*/ 2334290 w 4157769"/>
                <a:gd name="connsiteY14" fmla="*/ 2142844 h 2142844"/>
                <a:gd name="connsiteX15" fmla="*/ 1781901 w 4157769"/>
                <a:gd name="connsiteY15" fmla="*/ 2142844 h 2142844"/>
                <a:gd name="connsiteX16" fmla="*/ 1187934 w 4157769"/>
                <a:gd name="connsiteY16" fmla="*/ 2142844 h 2142844"/>
                <a:gd name="connsiteX17" fmla="*/ 718700 w 4157769"/>
                <a:gd name="connsiteY17" fmla="*/ 2142844 h 2142844"/>
                <a:gd name="connsiteX18" fmla="*/ 0 w 4157769"/>
                <a:gd name="connsiteY18" fmla="*/ 2142844 h 2142844"/>
                <a:gd name="connsiteX19" fmla="*/ 0 w 4157769"/>
                <a:gd name="connsiteY19" fmla="*/ 1585705 h 2142844"/>
                <a:gd name="connsiteX20" fmla="*/ 0 w 4157769"/>
                <a:gd name="connsiteY20" fmla="*/ 1114279 h 2142844"/>
                <a:gd name="connsiteX21" fmla="*/ 0 w 4157769"/>
                <a:gd name="connsiteY21" fmla="*/ 535711 h 2142844"/>
                <a:gd name="connsiteX22" fmla="*/ 0 w 4157769"/>
                <a:gd name="connsiteY22" fmla="*/ 0 h 214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57769" h="2142844" fill="none" extrusionOk="0">
                  <a:moveTo>
                    <a:pt x="0" y="0"/>
                  </a:moveTo>
                  <a:cubicBezTo>
                    <a:pt x="153182" y="-34528"/>
                    <a:pt x="319276" y="39905"/>
                    <a:pt x="552389" y="0"/>
                  </a:cubicBezTo>
                  <a:cubicBezTo>
                    <a:pt x="785502" y="-39905"/>
                    <a:pt x="1006948" y="50161"/>
                    <a:pt x="1229512" y="0"/>
                  </a:cubicBezTo>
                  <a:cubicBezTo>
                    <a:pt x="1452076" y="-50161"/>
                    <a:pt x="1612962" y="60216"/>
                    <a:pt x="1865056" y="0"/>
                  </a:cubicBezTo>
                  <a:cubicBezTo>
                    <a:pt x="2117150" y="-60216"/>
                    <a:pt x="2370141" y="17180"/>
                    <a:pt x="2500601" y="0"/>
                  </a:cubicBezTo>
                  <a:cubicBezTo>
                    <a:pt x="2631062" y="-17180"/>
                    <a:pt x="2982177" y="67630"/>
                    <a:pt x="3177723" y="0"/>
                  </a:cubicBezTo>
                  <a:cubicBezTo>
                    <a:pt x="3373269" y="-67630"/>
                    <a:pt x="3531635" y="1491"/>
                    <a:pt x="3646957" y="0"/>
                  </a:cubicBezTo>
                  <a:cubicBezTo>
                    <a:pt x="3762279" y="-1491"/>
                    <a:pt x="3955175" y="35577"/>
                    <a:pt x="4157769" y="0"/>
                  </a:cubicBezTo>
                  <a:cubicBezTo>
                    <a:pt x="4158842" y="215114"/>
                    <a:pt x="4113240" y="391292"/>
                    <a:pt x="4157769" y="535711"/>
                  </a:cubicBezTo>
                  <a:cubicBezTo>
                    <a:pt x="4202298" y="680130"/>
                    <a:pt x="4132294" y="858820"/>
                    <a:pt x="4157769" y="1071422"/>
                  </a:cubicBezTo>
                  <a:cubicBezTo>
                    <a:pt x="4183244" y="1284024"/>
                    <a:pt x="4157461" y="1317952"/>
                    <a:pt x="4157769" y="1542848"/>
                  </a:cubicBezTo>
                  <a:cubicBezTo>
                    <a:pt x="4158077" y="1767744"/>
                    <a:pt x="4091326" y="1870160"/>
                    <a:pt x="4157769" y="2142844"/>
                  </a:cubicBezTo>
                  <a:cubicBezTo>
                    <a:pt x="4026433" y="2150564"/>
                    <a:pt x="3836011" y="2089000"/>
                    <a:pt x="3522224" y="2142844"/>
                  </a:cubicBezTo>
                  <a:cubicBezTo>
                    <a:pt x="3208438" y="2196688"/>
                    <a:pt x="3063210" y="2061745"/>
                    <a:pt x="2845102" y="2142844"/>
                  </a:cubicBezTo>
                  <a:cubicBezTo>
                    <a:pt x="2626994" y="2223943"/>
                    <a:pt x="2527822" y="2118258"/>
                    <a:pt x="2334290" y="2142844"/>
                  </a:cubicBezTo>
                  <a:cubicBezTo>
                    <a:pt x="2140758" y="2167430"/>
                    <a:pt x="1924304" y="2114434"/>
                    <a:pt x="1781901" y="2142844"/>
                  </a:cubicBezTo>
                  <a:cubicBezTo>
                    <a:pt x="1639498" y="2171254"/>
                    <a:pt x="1319776" y="2134572"/>
                    <a:pt x="1187934" y="2142844"/>
                  </a:cubicBezTo>
                  <a:cubicBezTo>
                    <a:pt x="1056092" y="2151116"/>
                    <a:pt x="921582" y="2136338"/>
                    <a:pt x="718700" y="2142844"/>
                  </a:cubicBezTo>
                  <a:cubicBezTo>
                    <a:pt x="515818" y="2149350"/>
                    <a:pt x="337123" y="2079523"/>
                    <a:pt x="0" y="2142844"/>
                  </a:cubicBezTo>
                  <a:cubicBezTo>
                    <a:pt x="-15319" y="1919494"/>
                    <a:pt x="66690" y="1704975"/>
                    <a:pt x="0" y="1585705"/>
                  </a:cubicBezTo>
                  <a:cubicBezTo>
                    <a:pt x="-66690" y="1466435"/>
                    <a:pt x="30728" y="1321679"/>
                    <a:pt x="0" y="1114279"/>
                  </a:cubicBezTo>
                  <a:cubicBezTo>
                    <a:pt x="-30728" y="906879"/>
                    <a:pt x="35200" y="735577"/>
                    <a:pt x="0" y="535711"/>
                  </a:cubicBezTo>
                  <a:cubicBezTo>
                    <a:pt x="-35200" y="335845"/>
                    <a:pt x="47146" y="121231"/>
                    <a:pt x="0" y="0"/>
                  </a:cubicBezTo>
                  <a:close/>
                </a:path>
                <a:path w="4157769" h="2142844" stroke="0" extrusionOk="0">
                  <a:moveTo>
                    <a:pt x="0" y="0"/>
                  </a:moveTo>
                  <a:cubicBezTo>
                    <a:pt x="200425" y="-59101"/>
                    <a:pt x="448621" y="25304"/>
                    <a:pt x="593967" y="0"/>
                  </a:cubicBezTo>
                  <a:cubicBezTo>
                    <a:pt x="739313" y="-25304"/>
                    <a:pt x="938979" y="2907"/>
                    <a:pt x="1063201" y="0"/>
                  </a:cubicBezTo>
                  <a:cubicBezTo>
                    <a:pt x="1187423" y="-2907"/>
                    <a:pt x="1555418" y="35009"/>
                    <a:pt x="1698746" y="0"/>
                  </a:cubicBezTo>
                  <a:cubicBezTo>
                    <a:pt x="1842074" y="-35009"/>
                    <a:pt x="1957860" y="26952"/>
                    <a:pt x="2167980" y="0"/>
                  </a:cubicBezTo>
                  <a:cubicBezTo>
                    <a:pt x="2378100" y="-26952"/>
                    <a:pt x="2512705" y="30944"/>
                    <a:pt x="2637213" y="0"/>
                  </a:cubicBezTo>
                  <a:cubicBezTo>
                    <a:pt x="2761721" y="-30944"/>
                    <a:pt x="2890155" y="5062"/>
                    <a:pt x="3106447" y="0"/>
                  </a:cubicBezTo>
                  <a:cubicBezTo>
                    <a:pt x="3322739" y="-5062"/>
                    <a:pt x="3714161" y="45899"/>
                    <a:pt x="4157769" y="0"/>
                  </a:cubicBezTo>
                  <a:cubicBezTo>
                    <a:pt x="4200753" y="161202"/>
                    <a:pt x="4109515" y="364365"/>
                    <a:pt x="4157769" y="471426"/>
                  </a:cubicBezTo>
                  <a:cubicBezTo>
                    <a:pt x="4206023" y="578487"/>
                    <a:pt x="4150873" y="715082"/>
                    <a:pt x="4157769" y="942851"/>
                  </a:cubicBezTo>
                  <a:cubicBezTo>
                    <a:pt x="4164665" y="1170621"/>
                    <a:pt x="4136983" y="1265916"/>
                    <a:pt x="4157769" y="1478562"/>
                  </a:cubicBezTo>
                  <a:cubicBezTo>
                    <a:pt x="4178555" y="1691208"/>
                    <a:pt x="4113923" y="1982607"/>
                    <a:pt x="4157769" y="2142844"/>
                  </a:cubicBezTo>
                  <a:cubicBezTo>
                    <a:pt x="3904879" y="2149289"/>
                    <a:pt x="3776915" y="2109056"/>
                    <a:pt x="3480647" y="2142844"/>
                  </a:cubicBezTo>
                  <a:cubicBezTo>
                    <a:pt x="3184379" y="2176632"/>
                    <a:pt x="3123524" y="2126498"/>
                    <a:pt x="2969835" y="2142844"/>
                  </a:cubicBezTo>
                  <a:cubicBezTo>
                    <a:pt x="2816146" y="2159190"/>
                    <a:pt x="2688804" y="2130037"/>
                    <a:pt x="2459023" y="2142844"/>
                  </a:cubicBezTo>
                  <a:cubicBezTo>
                    <a:pt x="2229242" y="2155651"/>
                    <a:pt x="2168054" y="2126565"/>
                    <a:pt x="1989789" y="2142844"/>
                  </a:cubicBezTo>
                  <a:cubicBezTo>
                    <a:pt x="1811524" y="2159123"/>
                    <a:pt x="1583161" y="2127376"/>
                    <a:pt x="1395822" y="2142844"/>
                  </a:cubicBezTo>
                  <a:cubicBezTo>
                    <a:pt x="1208483" y="2158312"/>
                    <a:pt x="964091" y="2082489"/>
                    <a:pt x="718700" y="2142844"/>
                  </a:cubicBezTo>
                  <a:cubicBezTo>
                    <a:pt x="473309" y="2203199"/>
                    <a:pt x="236155" y="2131818"/>
                    <a:pt x="0" y="2142844"/>
                  </a:cubicBezTo>
                  <a:cubicBezTo>
                    <a:pt x="-51876" y="1919530"/>
                    <a:pt x="41190" y="1731885"/>
                    <a:pt x="0" y="1564276"/>
                  </a:cubicBezTo>
                  <a:cubicBezTo>
                    <a:pt x="-41190" y="1396667"/>
                    <a:pt x="15018" y="1148596"/>
                    <a:pt x="0" y="1007137"/>
                  </a:cubicBezTo>
                  <a:cubicBezTo>
                    <a:pt x="-15018" y="865678"/>
                    <a:pt x="113634" y="45295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42759874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706F683-5478-ECC8-4723-D5BF72E5F184}"/>
                </a:ext>
              </a:extLst>
            </p:cNvPr>
            <p:cNvSpPr/>
            <p:nvPr/>
          </p:nvSpPr>
          <p:spPr>
            <a:xfrm>
              <a:off x="8008830" y="4344725"/>
              <a:ext cx="4157769" cy="1060853"/>
            </a:xfrm>
            <a:custGeom>
              <a:avLst/>
              <a:gdLst>
                <a:gd name="connsiteX0" fmla="*/ 0 w 4157769"/>
                <a:gd name="connsiteY0" fmla="*/ 0 h 1060853"/>
                <a:gd name="connsiteX1" fmla="*/ 510812 w 4157769"/>
                <a:gd name="connsiteY1" fmla="*/ 0 h 1060853"/>
                <a:gd name="connsiteX2" fmla="*/ 980046 w 4157769"/>
                <a:gd name="connsiteY2" fmla="*/ 0 h 1060853"/>
                <a:gd name="connsiteX3" fmla="*/ 1657168 w 4157769"/>
                <a:gd name="connsiteY3" fmla="*/ 0 h 1060853"/>
                <a:gd name="connsiteX4" fmla="*/ 2167980 w 4157769"/>
                <a:gd name="connsiteY4" fmla="*/ 0 h 1060853"/>
                <a:gd name="connsiteX5" fmla="*/ 2637213 w 4157769"/>
                <a:gd name="connsiteY5" fmla="*/ 0 h 1060853"/>
                <a:gd name="connsiteX6" fmla="*/ 3272758 w 4157769"/>
                <a:gd name="connsiteY6" fmla="*/ 0 h 1060853"/>
                <a:gd name="connsiteX7" fmla="*/ 4157769 w 4157769"/>
                <a:gd name="connsiteY7" fmla="*/ 0 h 1060853"/>
                <a:gd name="connsiteX8" fmla="*/ 4157769 w 4157769"/>
                <a:gd name="connsiteY8" fmla="*/ 498601 h 1060853"/>
                <a:gd name="connsiteX9" fmla="*/ 4157769 w 4157769"/>
                <a:gd name="connsiteY9" fmla="*/ 1060853 h 1060853"/>
                <a:gd name="connsiteX10" fmla="*/ 3605380 w 4157769"/>
                <a:gd name="connsiteY10" fmla="*/ 1060853 h 1060853"/>
                <a:gd name="connsiteX11" fmla="*/ 2928257 w 4157769"/>
                <a:gd name="connsiteY11" fmla="*/ 1060853 h 1060853"/>
                <a:gd name="connsiteX12" fmla="*/ 2375868 w 4157769"/>
                <a:gd name="connsiteY12" fmla="*/ 1060853 h 1060853"/>
                <a:gd name="connsiteX13" fmla="*/ 1740323 w 4157769"/>
                <a:gd name="connsiteY13" fmla="*/ 1060853 h 1060853"/>
                <a:gd name="connsiteX14" fmla="*/ 1229512 w 4157769"/>
                <a:gd name="connsiteY14" fmla="*/ 1060853 h 1060853"/>
                <a:gd name="connsiteX15" fmla="*/ 593967 w 4157769"/>
                <a:gd name="connsiteY15" fmla="*/ 1060853 h 1060853"/>
                <a:gd name="connsiteX16" fmla="*/ 0 w 4157769"/>
                <a:gd name="connsiteY16" fmla="*/ 1060853 h 1060853"/>
                <a:gd name="connsiteX17" fmla="*/ 0 w 4157769"/>
                <a:gd name="connsiteY17" fmla="*/ 519818 h 1060853"/>
                <a:gd name="connsiteX18" fmla="*/ 0 w 4157769"/>
                <a:gd name="connsiteY18" fmla="*/ 0 h 10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57769" h="1060853" fill="none" extrusionOk="0">
                  <a:moveTo>
                    <a:pt x="0" y="0"/>
                  </a:moveTo>
                  <a:cubicBezTo>
                    <a:pt x="228741" y="-47747"/>
                    <a:pt x="382662" y="38009"/>
                    <a:pt x="510812" y="0"/>
                  </a:cubicBezTo>
                  <a:cubicBezTo>
                    <a:pt x="638962" y="-38009"/>
                    <a:pt x="838408" y="8278"/>
                    <a:pt x="980046" y="0"/>
                  </a:cubicBezTo>
                  <a:cubicBezTo>
                    <a:pt x="1121684" y="-8278"/>
                    <a:pt x="1360976" y="61751"/>
                    <a:pt x="1657168" y="0"/>
                  </a:cubicBezTo>
                  <a:cubicBezTo>
                    <a:pt x="1953360" y="-61751"/>
                    <a:pt x="1977965" y="59837"/>
                    <a:pt x="2167980" y="0"/>
                  </a:cubicBezTo>
                  <a:cubicBezTo>
                    <a:pt x="2357995" y="-59837"/>
                    <a:pt x="2435421" y="36633"/>
                    <a:pt x="2637213" y="0"/>
                  </a:cubicBezTo>
                  <a:cubicBezTo>
                    <a:pt x="2839005" y="-36633"/>
                    <a:pt x="2997365" y="2343"/>
                    <a:pt x="3272758" y="0"/>
                  </a:cubicBezTo>
                  <a:cubicBezTo>
                    <a:pt x="3548151" y="-2343"/>
                    <a:pt x="3866616" y="6117"/>
                    <a:pt x="4157769" y="0"/>
                  </a:cubicBezTo>
                  <a:cubicBezTo>
                    <a:pt x="4190853" y="206059"/>
                    <a:pt x="4141683" y="356032"/>
                    <a:pt x="4157769" y="498601"/>
                  </a:cubicBezTo>
                  <a:cubicBezTo>
                    <a:pt x="4173855" y="641170"/>
                    <a:pt x="4145083" y="785545"/>
                    <a:pt x="4157769" y="1060853"/>
                  </a:cubicBezTo>
                  <a:cubicBezTo>
                    <a:pt x="3913499" y="1083098"/>
                    <a:pt x="3829350" y="1038198"/>
                    <a:pt x="3605380" y="1060853"/>
                  </a:cubicBezTo>
                  <a:cubicBezTo>
                    <a:pt x="3381410" y="1083508"/>
                    <a:pt x="3193888" y="1024092"/>
                    <a:pt x="2928257" y="1060853"/>
                  </a:cubicBezTo>
                  <a:cubicBezTo>
                    <a:pt x="2662626" y="1097614"/>
                    <a:pt x="2521130" y="1009424"/>
                    <a:pt x="2375868" y="1060853"/>
                  </a:cubicBezTo>
                  <a:cubicBezTo>
                    <a:pt x="2230606" y="1112282"/>
                    <a:pt x="1968375" y="1033656"/>
                    <a:pt x="1740323" y="1060853"/>
                  </a:cubicBezTo>
                  <a:cubicBezTo>
                    <a:pt x="1512271" y="1088050"/>
                    <a:pt x="1440769" y="1017820"/>
                    <a:pt x="1229512" y="1060853"/>
                  </a:cubicBezTo>
                  <a:cubicBezTo>
                    <a:pt x="1018255" y="1103886"/>
                    <a:pt x="870705" y="991518"/>
                    <a:pt x="593967" y="1060853"/>
                  </a:cubicBezTo>
                  <a:cubicBezTo>
                    <a:pt x="317229" y="1130188"/>
                    <a:pt x="236258" y="1033215"/>
                    <a:pt x="0" y="1060853"/>
                  </a:cubicBezTo>
                  <a:cubicBezTo>
                    <a:pt x="-30772" y="799951"/>
                    <a:pt x="47506" y="702672"/>
                    <a:pt x="0" y="519818"/>
                  </a:cubicBezTo>
                  <a:cubicBezTo>
                    <a:pt x="-47506" y="336965"/>
                    <a:pt x="38027" y="153207"/>
                    <a:pt x="0" y="0"/>
                  </a:cubicBezTo>
                  <a:close/>
                </a:path>
                <a:path w="4157769" h="1060853" stroke="0" extrusionOk="0">
                  <a:moveTo>
                    <a:pt x="0" y="0"/>
                  </a:moveTo>
                  <a:cubicBezTo>
                    <a:pt x="216275" y="-22289"/>
                    <a:pt x="380399" y="67886"/>
                    <a:pt x="635545" y="0"/>
                  </a:cubicBezTo>
                  <a:cubicBezTo>
                    <a:pt x="890692" y="-67886"/>
                    <a:pt x="958489" y="71105"/>
                    <a:pt x="1271089" y="0"/>
                  </a:cubicBezTo>
                  <a:cubicBezTo>
                    <a:pt x="1583689" y="-71105"/>
                    <a:pt x="1556650" y="45706"/>
                    <a:pt x="1740323" y="0"/>
                  </a:cubicBezTo>
                  <a:cubicBezTo>
                    <a:pt x="1923996" y="-45706"/>
                    <a:pt x="2120314" y="63611"/>
                    <a:pt x="2334290" y="0"/>
                  </a:cubicBezTo>
                  <a:cubicBezTo>
                    <a:pt x="2548266" y="-63611"/>
                    <a:pt x="2680480" y="38018"/>
                    <a:pt x="2845102" y="0"/>
                  </a:cubicBezTo>
                  <a:cubicBezTo>
                    <a:pt x="3009724" y="-38018"/>
                    <a:pt x="3233013" y="72333"/>
                    <a:pt x="3522224" y="0"/>
                  </a:cubicBezTo>
                  <a:cubicBezTo>
                    <a:pt x="3811435" y="-72333"/>
                    <a:pt x="3951631" y="10233"/>
                    <a:pt x="4157769" y="0"/>
                  </a:cubicBezTo>
                  <a:cubicBezTo>
                    <a:pt x="4217403" y="205576"/>
                    <a:pt x="4157555" y="398858"/>
                    <a:pt x="4157769" y="551644"/>
                  </a:cubicBezTo>
                  <a:cubicBezTo>
                    <a:pt x="4157983" y="704430"/>
                    <a:pt x="4121514" y="855357"/>
                    <a:pt x="4157769" y="1060853"/>
                  </a:cubicBezTo>
                  <a:cubicBezTo>
                    <a:pt x="3914947" y="1068964"/>
                    <a:pt x="3747556" y="1008552"/>
                    <a:pt x="3563802" y="1060853"/>
                  </a:cubicBezTo>
                  <a:cubicBezTo>
                    <a:pt x="3380048" y="1113154"/>
                    <a:pt x="3208279" y="1052954"/>
                    <a:pt x="2969835" y="1060853"/>
                  </a:cubicBezTo>
                  <a:cubicBezTo>
                    <a:pt x="2731391" y="1068752"/>
                    <a:pt x="2602097" y="1047923"/>
                    <a:pt x="2417446" y="1060853"/>
                  </a:cubicBezTo>
                  <a:cubicBezTo>
                    <a:pt x="2232795" y="1073783"/>
                    <a:pt x="2085498" y="1019204"/>
                    <a:pt x="1906634" y="1060853"/>
                  </a:cubicBezTo>
                  <a:cubicBezTo>
                    <a:pt x="1727770" y="1102502"/>
                    <a:pt x="1444859" y="1028758"/>
                    <a:pt x="1271089" y="1060853"/>
                  </a:cubicBezTo>
                  <a:cubicBezTo>
                    <a:pt x="1097319" y="1092948"/>
                    <a:pt x="920917" y="1010194"/>
                    <a:pt x="801855" y="1060853"/>
                  </a:cubicBezTo>
                  <a:cubicBezTo>
                    <a:pt x="682793" y="1111512"/>
                    <a:pt x="170363" y="1045652"/>
                    <a:pt x="0" y="1060853"/>
                  </a:cubicBezTo>
                  <a:cubicBezTo>
                    <a:pt x="-38222" y="805931"/>
                    <a:pt x="32970" y="644562"/>
                    <a:pt x="0" y="519818"/>
                  </a:cubicBezTo>
                  <a:cubicBezTo>
                    <a:pt x="-32970" y="395074"/>
                    <a:pt x="11577" y="15024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57150"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590330278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B4AFE5A3-C1FE-0C86-DF2B-56A809F790CA}"/>
                </a:ext>
              </a:extLst>
            </p:cNvPr>
            <p:cNvSpPr/>
            <p:nvPr/>
          </p:nvSpPr>
          <p:spPr>
            <a:xfrm>
              <a:off x="8610387" y="4344725"/>
              <a:ext cx="295465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4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行書体" panose="03000600000000000000" pitchFamily="66" charset="-128"/>
                  <a:ea typeface="HGS行書体" panose="03000600000000000000" pitchFamily="66" charset="-128"/>
                </a:rPr>
                <a:t>②梅干し</a:t>
              </a:r>
              <a:endParaRPr lang="ja-JP" alt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行書体" panose="03000600000000000000" pitchFamily="66" charset="-128"/>
                <a:ea typeface="HGS行書体" panose="03000600000000000000" pitchFamily="66" charset="-128"/>
              </a:endParaRP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0A69C699-BB23-88B8-A181-50BBF06269DF}"/>
                </a:ext>
              </a:extLst>
            </p:cNvPr>
            <p:cNvSpPr/>
            <p:nvPr/>
          </p:nvSpPr>
          <p:spPr>
            <a:xfrm>
              <a:off x="8008830" y="5528815"/>
              <a:ext cx="401904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目にも口にも鮮やか！肉厚で</a:t>
              </a:r>
              <a:endParaRPr lang="en-US" altLang="ja-JP" sz="2400" spc="-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ふっくらの南高梅がおすすめ</a:t>
              </a:r>
              <a:endParaRPr lang="ja-JP" altLang="en-US" sz="2400" b="0" cap="none" spc="-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E61F2C4-628F-F5B4-25FB-9B45929535B9}"/>
              </a:ext>
            </a:extLst>
          </p:cNvPr>
          <p:cNvGrpSpPr/>
          <p:nvPr/>
        </p:nvGrpSpPr>
        <p:grpSpPr>
          <a:xfrm rot="21148345">
            <a:off x="1969020" y="4211617"/>
            <a:ext cx="4166113" cy="2142844"/>
            <a:chOff x="3469065" y="4334156"/>
            <a:chExt cx="4166113" cy="2142844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0D02D87-7081-950E-FA70-D330257F4D6A}"/>
                </a:ext>
              </a:extLst>
            </p:cNvPr>
            <p:cNvSpPr/>
            <p:nvPr/>
          </p:nvSpPr>
          <p:spPr>
            <a:xfrm>
              <a:off x="3477409" y="4334156"/>
              <a:ext cx="4157769" cy="2142844"/>
            </a:xfrm>
            <a:custGeom>
              <a:avLst/>
              <a:gdLst>
                <a:gd name="connsiteX0" fmla="*/ 0 w 4157769"/>
                <a:gd name="connsiteY0" fmla="*/ 0 h 2142844"/>
                <a:gd name="connsiteX1" fmla="*/ 635545 w 4157769"/>
                <a:gd name="connsiteY1" fmla="*/ 0 h 2142844"/>
                <a:gd name="connsiteX2" fmla="*/ 1187934 w 4157769"/>
                <a:gd name="connsiteY2" fmla="*/ 0 h 2142844"/>
                <a:gd name="connsiteX3" fmla="*/ 1823479 w 4157769"/>
                <a:gd name="connsiteY3" fmla="*/ 0 h 2142844"/>
                <a:gd name="connsiteX4" fmla="*/ 2292713 w 4157769"/>
                <a:gd name="connsiteY4" fmla="*/ 0 h 2142844"/>
                <a:gd name="connsiteX5" fmla="*/ 2761947 w 4157769"/>
                <a:gd name="connsiteY5" fmla="*/ 0 h 2142844"/>
                <a:gd name="connsiteX6" fmla="*/ 3397491 w 4157769"/>
                <a:gd name="connsiteY6" fmla="*/ 0 h 2142844"/>
                <a:gd name="connsiteX7" fmla="*/ 4157769 w 4157769"/>
                <a:gd name="connsiteY7" fmla="*/ 0 h 2142844"/>
                <a:gd name="connsiteX8" fmla="*/ 4157769 w 4157769"/>
                <a:gd name="connsiteY8" fmla="*/ 492854 h 2142844"/>
                <a:gd name="connsiteX9" fmla="*/ 4157769 w 4157769"/>
                <a:gd name="connsiteY9" fmla="*/ 1071422 h 2142844"/>
                <a:gd name="connsiteX10" fmla="*/ 4157769 w 4157769"/>
                <a:gd name="connsiteY10" fmla="*/ 1564276 h 2142844"/>
                <a:gd name="connsiteX11" fmla="*/ 4157769 w 4157769"/>
                <a:gd name="connsiteY11" fmla="*/ 2142844 h 2142844"/>
                <a:gd name="connsiteX12" fmla="*/ 3480647 w 4157769"/>
                <a:gd name="connsiteY12" fmla="*/ 2142844 h 2142844"/>
                <a:gd name="connsiteX13" fmla="*/ 3011413 w 4157769"/>
                <a:gd name="connsiteY13" fmla="*/ 2142844 h 2142844"/>
                <a:gd name="connsiteX14" fmla="*/ 2459023 w 4157769"/>
                <a:gd name="connsiteY14" fmla="*/ 2142844 h 2142844"/>
                <a:gd name="connsiteX15" fmla="*/ 1989789 w 4157769"/>
                <a:gd name="connsiteY15" fmla="*/ 2142844 h 2142844"/>
                <a:gd name="connsiteX16" fmla="*/ 1395822 w 4157769"/>
                <a:gd name="connsiteY16" fmla="*/ 2142844 h 2142844"/>
                <a:gd name="connsiteX17" fmla="*/ 718700 w 4157769"/>
                <a:gd name="connsiteY17" fmla="*/ 2142844 h 2142844"/>
                <a:gd name="connsiteX18" fmla="*/ 0 w 4157769"/>
                <a:gd name="connsiteY18" fmla="*/ 2142844 h 2142844"/>
                <a:gd name="connsiteX19" fmla="*/ 0 w 4157769"/>
                <a:gd name="connsiteY19" fmla="*/ 1585705 h 2142844"/>
                <a:gd name="connsiteX20" fmla="*/ 0 w 4157769"/>
                <a:gd name="connsiteY20" fmla="*/ 1028565 h 2142844"/>
                <a:gd name="connsiteX21" fmla="*/ 0 w 4157769"/>
                <a:gd name="connsiteY21" fmla="*/ 535711 h 2142844"/>
                <a:gd name="connsiteX22" fmla="*/ 0 w 4157769"/>
                <a:gd name="connsiteY22" fmla="*/ 0 h 214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57769" h="2142844" fill="none" extrusionOk="0">
                  <a:moveTo>
                    <a:pt x="0" y="0"/>
                  </a:moveTo>
                  <a:cubicBezTo>
                    <a:pt x="169649" y="-6853"/>
                    <a:pt x="387620" y="27092"/>
                    <a:pt x="635545" y="0"/>
                  </a:cubicBezTo>
                  <a:cubicBezTo>
                    <a:pt x="883470" y="-27092"/>
                    <a:pt x="965358" y="41512"/>
                    <a:pt x="1187934" y="0"/>
                  </a:cubicBezTo>
                  <a:cubicBezTo>
                    <a:pt x="1410510" y="-41512"/>
                    <a:pt x="1522947" y="73154"/>
                    <a:pt x="1823479" y="0"/>
                  </a:cubicBezTo>
                  <a:cubicBezTo>
                    <a:pt x="2124012" y="-73154"/>
                    <a:pt x="2138645" y="54394"/>
                    <a:pt x="2292713" y="0"/>
                  </a:cubicBezTo>
                  <a:cubicBezTo>
                    <a:pt x="2446781" y="-54394"/>
                    <a:pt x="2591089" y="28915"/>
                    <a:pt x="2761947" y="0"/>
                  </a:cubicBezTo>
                  <a:cubicBezTo>
                    <a:pt x="2932805" y="-28915"/>
                    <a:pt x="3202841" y="7347"/>
                    <a:pt x="3397491" y="0"/>
                  </a:cubicBezTo>
                  <a:cubicBezTo>
                    <a:pt x="3592141" y="-7347"/>
                    <a:pt x="3923241" y="54785"/>
                    <a:pt x="4157769" y="0"/>
                  </a:cubicBezTo>
                  <a:cubicBezTo>
                    <a:pt x="4200592" y="134688"/>
                    <a:pt x="4145854" y="369053"/>
                    <a:pt x="4157769" y="492854"/>
                  </a:cubicBezTo>
                  <a:cubicBezTo>
                    <a:pt x="4169684" y="616655"/>
                    <a:pt x="4090417" y="846939"/>
                    <a:pt x="4157769" y="1071422"/>
                  </a:cubicBezTo>
                  <a:cubicBezTo>
                    <a:pt x="4225121" y="1295905"/>
                    <a:pt x="4109006" y="1332912"/>
                    <a:pt x="4157769" y="1564276"/>
                  </a:cubicBezTo>
                  <a:cubicBezTo>
                    <a:pt x="4206532" y="1795640"/>
                    <a:pt x="4099976" y="1927027"/>
                    <a:pt x="4157769" y="2142844"/>
                  </a:cubicBezTo>
                  <a:cubicBezTo>
                    <a:pt x="3890757" y="2143066"/>
                    <a:pt x="3747719" y="2090682"/>
                    <a:pt x="3480647" y="2142844"/>
                  </a:cubicBezTo>
                  <a:cubicBezTo>
                    <a:pt x="3213575" y="2195006"/>
                    <a:pt x="3133520" y="2125228"/>
                    <a:pt x="3011413" y="2142844"/>
                  </a:cubicBezTo>
                  <a:cubicBezTo>
                    <a:pt x="2889306" y="2160460"/>
                    <a:pt x="2583482" y="2132528"/>
                    <a:pt x="2459023" y="2142844"/>
                  </a:cubicBezTo>
                  <a:cubicBezTo>
                    <a:pt x="2334564" y="2153160"/>
                    <a:pt x="2202446" y="2094394"/>
                    <a:pt x="1989789" y="2142844"/>
                  </a:cubicBezTo>
                  <a:cubicBezTo>
                    <a:pt x="1777132" y="2191294"/>
                    <a:pt x="1590430" y="2076965"/>
                    <a:pt x="1395822" y="2142844"/>
                  </a:cubicBezTo>
                  <a:cubicBezTo>
                    <a:pt x="1201214" y="2208723"/>
                    <a:pt x="1036475" y="2123908"/>
                    <a:pt x="718700" y="2142844"/>
                  </a:cubicBezTo>
                  <a:cubicBezTo>
                    <a:pt x="400925" y="2161780"/>
                    <a:pt x="314547" y="2119976"/>
                    <a:pt x="0" y="2142844"/>
                  </a:cubicBezTo>
                  <a:cubicBezTo>
                    <a:pt x="-5513" y="1865282"/>
                    <a:pt x="15604" y="1787938"/>
                    <a:pt x="0" y="1585705"/>
                  </a:cubicBezTo>
                  <a:cubicBezTo>
                    <a:pt x="-15604" y="1383472"/>
                    <a:pt x="48022" y="1174140"/>
                    <a:pt x="0" y="1028565"/>
                  </a:cubicBezTo>
                  <a:cubicBezTo>
                    <a:pt x="-48022" y="882990"/>
                    <a:pt x="44682" y="681995"/>
                    <a:pt x="0" y="535711"/>
                  </a:cubicBezTo>
                  <a:cubicBezTo>
                    <a:pt x="-44682" y="389427"/>
                    <a:pt x="47248" y="225120"/>
                    <a:pt x="0" y="0"/>
                  </a:cubicBezTo>
                  <a:close/>
                </a:path>
                <a:path w="4157769" h="2142844" stroke="0" extrusionOk="0">
                  <a:moveTo>
                    <a:pt x="0" y="0"/>
                  </a:moveTo>
                  <a:cubicBezTo>
                    <a:pt x="236644" y="-10000"/>
                    <a:pt x="465435" y="63682"/>
                    <a:pt x="593967" y="0"/>
                  </a:cubicBezTo>
                  <a:cubicBezTo>
                    <a:pt x="722499" y="-63682"/>
                    <a:pt x="984025" y="57914"/>
                    <a:pt x="1187934" y="0"/>
                  </a:cubicBezTo>
                  <a:cubicBezTo>
                    <a:pt x="1391843" y="-57914"/>
                    <a:pt x="1712479" y="1305"/>
                    <a:pt x="1865056" y="0"/>
                  </a:cubicBezTo>
                  <a:cubicBezTo>
                    <a:pt x="2017633" y="-1305"/>
                    <a:pt x="2383118" y="11030"/>
                    <a:pt x="2542179" y="0"/>
                  </a:cubicBezTo>
                  <a:cubicBezTo>
                    <a:pt x="2701240" y="-11030"/>
                    <a:pt x="2908081" y="47503"/>
                    <a:pt x="3011413" y="0"/>
                  </a:cubicBezTo>
                  <a:cubicBezTo>
                    <a:pt x="3114745" y="-47503"/>
                    <a:pt x="3392685" y="9792"/>
                    <a:pt x="3563802" y="0"/>
                  </a:cubicBezTo>
                  <a:cubicBezTo>
                    <a:pt x="3734919" y="-9792"/>
                    <a:pt x="3883104" y="44450"/>
                    <a:pt x="4157769" y="0"/>
                  </a:cubicBezTo>
                  <a:cubicBezTo>
                    <a:pt x="4170121" y="176422"/>
                    <a:pt x="4151292" y="268398"/>
                    <a:pt x="4157769" y="514283"/>
                  </a:cubicBezTo>
                  <a:cubicBezTo>
                    <a:pt x="4164246" y="760168"/>
                    <a:pt x="4111208" y="868430"/>
                    <a:pt x="4157769" y="1092850"/>
                  </a:cubicBezTo>
                  <a:cubicBezTo>
                    <a:pt x="4204330" y="1317270"/>
                    <a:pt x="4150547" y="1423732"/>
                    <a:pt x="4157769" y="1607133"/>
                  </a:cubicBezTo>
                  <a:cubicBezTo>
                    <a:pt x="4164991" y="1790534"/>
                    <a:pt x="4101500" y="2013437"/>
                    <a:pt x="4157769" y="2142844"/>
                  </a:cubicBezTo>
                  <a:cubicBezTo>
                    <a:pt x="3892463" y="2176047"/>
                    <a:pt x="3749403" y="2085507"/>
                    <a:pt x="3480647" y="2142844"/>
                  </a:cubicBezTo>
                  <a:cubicBezTo>
                    <a:pt x="3211891" y="2200181"/>
                    <a:pt x="3092125" y="2111863"/>
                    <a:pt x="2969835" y="2142844"/>
                  </a:cubicBezTo>
                  <a:cubicBezTo>
                    <a:pt x="2847545" y="2173825"/>
                    <a:pt x="2463475" y="2110278"/>
                    <a:pt x="2334290" y="2142844"/>
                  </a:cubicBezTo>
                  <a:cubicBezTo>
                    <a:pt x="2205105" y="2175410"/>
                    <a:pt x="1927349" y="2077949"/>
                    <a:pt x="1740323" y="2142844"/>
                  </a:cubicBezTo>
                  <a:cubicBezTo>
                    <a:pt x="1553297" y="2207739"/>
                    <a:pt x="1476541" y="2142202"/>
                    <a:pt x="1271089" y="2142844"/>
                  </a:cubicBezTo>
                  <a:cubicBezTo>
                    <a:pt x="1065637" y="2143486"/>
                    <a:pt x="958403" y="2084999"/>
                    <a:pt x="718700" y="2142844"/>
                  </a:cubicBezTo>
                  <a:cubicBezTo>
                    <a:pt x="478997" y="2200689"/>
                    <a:pt x="241914" y="2069404"/>
                    <a:pt x="0" y="2142844"/>
                  </a:cubicBezTo>
                  <a:cubicBezTo>
                    <a:pt x="-36279" y="1895322"/>
                    <a:pt x="17062" y="1696246"/>
                    <a:pt x="0" y="1564276"/>
                  </a:cubicBezTo>
                  <a:cubicBezTo>
                    <a:pt x="-17062" y="1432306"/>
                    <a:pt x="59892" y="1239519"/>
                    <a:pt x="0" y="1007137"/>
                  </a:cubicBezTo>
                  <a:cubicBezTo>
                    <a:pt x="-59892" y="774755"/>
                    <a:pt x="1026" y="25273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490601418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86DDD2CB-263B-EF93-40BF-E711CAC02B8F}"/>
                </a:ext>
              </a:extLst>
            </p:cNvPr>
            <p:cNvSpPr/>
            <p:nvPr/>
          </p:nvSpPr>
          <p:spPr>
            <a:xfrm>
              <a:off x="3469065" y="4337316"/>
              <a:ext cx="4157769" cy="1060853"/>
            </a:xfrm>
            <a:custGeom>
              <a:avLst/>
              <a:gdLst>
                <a:gd name="connsiteX0" fmla="*/ 0 w 4157769"/>
                <a:gd name="connsiteY0" fmla="*/ 0 h 1060853"/>
                <a:gd name="connsiteX1" fmla="*/ 510812 w 4157769"/>
                <a:gd name="connsiteY1" fmla="*/ 0 h 1060853"/>
                <a:gd name="connsiteX2" fmla="*/ 1104779 w 4157769"/>
                <a:gd name="connsiteY2" fmla="*/ 0 h 1060853"/>
                <a:gd name="connsiteX3" fmla="*/ 1781901 w 4157769"/>
                <a:gd name="connsiteY3" fmla="*/ 0 h 1060853"/>
                <a:gd name="connsiteX4" fmla="*/ 2375868 w 4157769"/>
                <a:gd name="connsiteY4" fmla="*/ 0 h 1060853"/>
                <a:gd name="connsiteX5" fmla="*/ 2845102 w 4157769"/>
                <a:gd name="connsiteY5" fmla="*/ 0 h 1060853"/>
                <a:gd name="connsiteX6" fmla="*/ 3439069 w 4157769"/>
                <a:gd name="connsiteY6" fmla="*/ 0 h 1060853"/>
                <a:gd name="connsiteX7" fmla="*/ 4157769 w 4157769"/>
                <a:gd name="connsiteY7" fmla="*/ 0 h 1060853"/>
                <a:gd name="connsiteX8" fmla="*/ 4157769 w 4157769"/>
                <a:gd name="connsiteY8" fmla="*/ 530427 h 1060853"/>
                <a:gd name="connsiteX9" fmla="*/ 4157769 w 4157769"/>
                <a:gd name="connsiteY9" fmla="*/ 1060853 h 1060853"/>
                <a:gd name="connsiteX10" fmla="*/ 3646957 w 4157769"/>
                <a:gd name="connsiteY10" fmla="*/ 1060853 h 1060853"/>
                <a:gd name="connsiteX11" fmla="*/ 3136146 w 4157769"/>
                <a:gd name="connsiteY11" fmla="*/ 1060853 h 1060853"/>
                <a:gd name="connsiteX12" fmla="*/ 2459023 w 4157769"/>
                <a:gd name="connsiteY12" fmla="*/ 1060853 h 1060853"/>
                <a:gd name="connsiteX13" fmla="*/ 1948212 w 4157769"/>
                <a:gd name="connsiteY13" fmla="*/ 1060853 h 1060853"/>
                <a:gd name="connsiteX14" fmla="*/ 1354245 w 4157769"/>
                <a:gd name="connsiteY14" fmla="*/ 1060853 h 1060853"/>
                <a:gd name="connsiteX15" fmla="*/ 801855 w 4157769"/>
                <a:gd name="connsiteY15" fmla="*/ 1060853 h 1060853"/>
                <a:gd name="connsiteX16" fmla="*/ 0 w 4157769"/>
                <a:gd name="connsiteY16" fmla="*/ 1060853 h 1060853"/>
                <a:gd name="connsiteX17" fmla="*/ 0 w 4157769"/>
                <a:gd name="connsiteY17" fmla="*/ 530427 h 1060853"/>
                <a:gd name="connsiteX18" fmla="*/ 0 w 4157769"/>
                <a:gd name="connsiteY18" fmla="*/ 0 h 10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57769" h="1060853" fill="none" extrusionOk="0">
                  <a:moveTo>
                    <a:pt x="0" y="0"/>
                  </a:moveTo>
                  <a:cubicBezTo>
                    <a:pt x="227850" y="-23593"/>
                    <a:pt x="325167" y="51848"/>
                    <a:pt x="510812" y="0"/>
                  </a:cubicBezTo>
                  <a:cubicBezTo>
                    <a:pt x="696457" y="-51848"/>
                    <a:pt x="819643" y="42169"/>
                    <a:pt x="1104779" y="0"/>
                  </a:cubicBezTo>
                  <a:cubicBezTo>
                    <a:pt x="1389915" y="-42169"/>
                    <a:pt x="1547392" y="44823"/>
                    <a:pt x="1781901" y="0"/>
                  </a:cubicBezTo>
                  <a:cubicBezTo>
                    <a:pt x="2016410" y="-44823"/>
                    <a:pt x="2127986" y="15422"/>
                    <a:pt x="2375868" y="0"/>
                  </a:cubicBezTo>
                  <a:cubicBezTo>
                    <a:pt x="2623750" y="-15422"/>
                    <a:pt x="2751206" y="14018"/>
                    <a:pt x="2845102" y="0"/>
                  </a:cubicBezTo>
                  <a:cubicBezTo>
                    <a:pt x="2938998" y="-14018"/>
                    <a:pt x="3157557" y="25441"/>
                    <a:pt x="3439069" y="0"/>
                  </a:cubicBezTo>
                  <a:cubicBezTo>
                    <a:pt x="3720581" y="-25441"/>
                    <a:pt x="3867274" y="84866"/>
                    <a:pt x="4157769" y="0"/>
                  </a:cubicBezTo>
                  <a:cubicBezTo>
                    <a:pt x="4189159" y="152075"/>
                    <a:pt x="4128794" y="357636"/>
                    <a:pt x="4157769" y="530427"/>
                  </a:cubicBezTo>
                  <a:cubicBezTo>
                    <a:pt x="4186744" y="703218"/>
                    <a:pt x="4101911" y="824314"/>
                    <a:pt x="4157769" y="1060853"/>
                  </a:cubicBezTo>
                  <a:cubicBezTo>
                    <a:pt x="3938953" y="1115354"/>
                    <a:pt x="3817939" y="1024410"/>
                    <a:pt x="3646957" y="1060853"/>
                  </a:cubicBezTo>
                  <a:cubicBezTo>
                    <a:pt x="3475975" y="1097296"/>
                    <a:pt x="3381158" y="1019180"/>
                    <a:pt x="3136146" y="1060853"/>
                  </a:cubicBezTo>
                  <a:cubicBezTo>
                    <a:pt x="2891134" y="1102526"/>
                    <a:pt x="2733136" y="1060108"/>
                    <a:pt x="2459023" y="1060853"/>
                  </a:cubicBezTo>
                  <a:cubicBezTo>
                    <a:pt x="2184910" y="1061598"/>
                    <a:pt x="2124285" y="1038752"/>
                    <a:pt x="1948212" y="1060853"/>
                  </a:cubicBezTo>
                  <a:cubicBezTo>
                    <a:pt x="1772139" y="1082954"/>
                    <a:pt x="1604115" y="1052943"/>
                    <a:pt x="1354245" y="1060853"/>
                  </a:cubicBezTo>
                  <a:cubicBezTo>
                    <a:pt x="1104375" y="1068763"/>
                    <a:pt x="1034975" y="1017263"/>
                    <a:pt x="801855" y="1060853"/>
                  </a:cubicBezTo>
                  <a:cubicBezTo>
                    <a:pt x="568735" y="1104443"/>
                    <a:pt x="393842" y="1027969"/>
                    <a:pt x="0" y="1060853"/>
                  </a:cubicBezTo>
                  <a:cubicBezTo>
                    <a:pt x="-26117" y="930480"/>
                    <a:pt x="12378" y="711209"/>
                    <a:pt x="0" y="530427"/>
                  </a:cubicBezTo>
                  <a:cubicBezTo>
                    <a:pt x="-12378" y="349645"/>
                    <a:pt x="44412" y="108736"/>
                    <a:pt x="0" y="0"/>
                  </a:cubicBezTo>
                  <a:close/>
                </a:path>
                <a:path w="4157769" h="1060853" stroke="0" extrusionOk="0">
                  <a:moveTo>
                    <a:pt x="0" y="0"/>
                  </a:moveTo>
                  <a:cubicBezTo>
                    <a:pt x="254112" y="-28582"/>
                    <a:pt x="368363" y="55484"/>
                    <a:pt x="635545" y="0"/>
                  </a:cubicBezTo>
                  <a:cubicBezTo>
                    <a:pt x="902727" y="-55484"/>
                    <a:pt x="987867" y="8840"/>
                    <a:pt x="1146356" y="0"/>
                  </a:cubicBezTo>
                  <a:cubicBezTo>
                    <a:pt x="1304845" y="-8840"/>
                    <a:pt x="1568785" y="17068"/>
                    <a:pt x="1823479" y="0"/>
                  </a:cubicBezTo>
                  <a:cubicBezTo>
                    <a:pt x="2078173" y="-17068"/>
                    <a:pt x="2195390" y="38928"/>
                    <a:pt x="2334290" y="0"/>
                  </a:cubicBezTo>
                  <a:cubicBezTo>
                    <a:pt x="2473190" y="-38928"/>
                    <a:pt x="2745647" y="38649"/>
                    <a:pt x="2969835" y="0"/>
                  </a:cubicBezTo>
                  <a:cubicBezTo>
                    <a:pt x="3194024" y="-38649"/>
                    <a:pt x="3305013" y="9728"/>
                    <a:pt x="3439069" y="0"/>
                  </a:cubicBezTo>
                  <a:cubicBezTo>
                    <a:pt x="3573125" y="-9728"/>
                    <a:pt x="3813898" y="51919"/>
                    <a:pt x="4157769" y="0"/>
                  </a:cubicBezTo>
                  <a:cubicBezTo>
                    <a:pt x="4197187" y="267260"/>
                    <a:pt x="4106029" y="377182"/>
                    <a:pt x="4157769" y="551644"/>
                  </a:cubicBezTo>
                  <a:cubicBezTo>
                    <a:pt x="4209509" y="726106"/>
                    <a:pt x="4134908" y="925812"/>
                    <a:pt x="4157769" y="1060853"/>
                  </a:cubicBezTo>
                  <a:cubicBezTo>
                    <a:pt x="4004061" y="1099820"/>
                    <a:pt x="3879633" y="996044"/>
                    <a:pt x="3605380" y="1060853"/>
                  </a:cubicBezTo>
                  <a:cubicBezTo>
                    <a:pt x="3331127" y="1125662"/>
                    <a:pt x="3097728" y="1008053"/>
                    <a:pt x="2969835" y="1060853"/>
                  </a:cubicBezTo>
                  <a:cubicBezTo>
                    <a:pt x="2841942" y="1113653"/>
                    <a:pt x="2599120" y="1036256"/>
                    <a:pt x="2417446" y="1060853"/>
                  </a:cubicBezTo>
                  <a:cubicBezTo>
                    <a:pt x="2235772" y="1085450"/>
                    <a:pt x="1995635" y="1049503"/>
                    <a:pt x="1865056" y="1060853"/>
                  </a:cubicBezTo>
                  <a:cubicBezTo>
                    <a:pt x="1734477" y="1072203"/>
                    <a:pt x="1425370" y="1056655"/>
                    <a:pt x="1187934" y="1060853"/>
                  </a:cubicBezTo>
                  <a:cubicBezTo>
                    <a:pt x="950498" y="1065051"/>
                    <a:pt x="917621" y="1006734"/>
                    <a:pt x="718700" y="1060853"/>
                  </a:cubicBezTo>
                  <a:cubicBezTo>
                    <a:pt x="519779" y="1114972"/>
                    <a:pt x="323489" y="1026305"/>
                    <a:pt x="0" y="1060853"/>
                  </a:cubicBezTo>
                  <a:cubicBezTo>
                    <a:pt x="-50915" y="813053"/>
                    <a:pt x="36301" y="640570"/>
                    <a:pt x="0" y="509209"/>
                  </a:cubicBezTo>
                  <a:cubicBezTo>
                    <a:pt x="-36301" y="377848"/>
                    <a:pt x="51132" y="195857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0163411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7C43C298-3652-525D-BDCF-3C3DFB9ED83A}"/>
                </a:ext>
              </a:extLst>
            </p:cNvPr>
            <p:cNvSpPr/>
            <p:nvPr/>
          </p:nvSpPr>
          <p:spPr>
            <a:xfrm>
              <a:off x="3622953" y="4437286"/>
              <a:ext cx="3877985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8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①</a:t>
              </a:r>
              <a:r>
                <a:rPr lang="ja-JP" altLang="en-US" sz="4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鮭フレーク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3954A0CE-C0DE-52F6-488C-304C4CAA9237}"/>
                </a:ext>
              </a:extLst>
            </p:cNvPr>
            <p:cNvSpPr/>
            <p:nvPr/>
          </p:nvSpPr>
          <p:spPr>
            <a:xfrm>
              <a:off x="3481889" y="5528815"/>
              <a:ext cx="401904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-1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焼いた香ばしさと鮭の旨味が</a:t>
              </a:r>
              <a:endParaRPr lang="en-US" altLang="ja-JP" sz="2400" b="0" cap="none" spc="-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  <a:p>
              <a:r>
                <a:rPr lang="ja-JP" altLang="en-US" sz="2400" spc="-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行書体" panose="03000609000000000000" pitchFamily="65" charset="-128"/>
                  <a:ea typeface="HG行書体" panose="03000609000000000000" pitchFamily="65" charset="-128"/>
                </a:rPr>
                <a:t>たまりません！</a:t>
              </a:r>
              <a:endParaRPr lang="ja-JP" altLang="en-US" sz="2400" b="0" cap="none" spc="-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行書体" panose="03000609000000000000" pitchFamily="65" charset="-128"/>
                <a:ea typeface="HG行書体" panose="03000609000000000000" pitchFamily="65" charset="-128"/>
              </a:endParaRPr>
            </a:p>
          </p:txBody>
        </p:sp>
      </p:grp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527FD11D-EAC4-AF55-1ABC-DDE4E07ECEDB}"/>
              </a:ext>
            </a:extLst>
          </p:cNvPr>
          <p:cNvSpPr/>
          <p:nvPr/>
        </p:nvSpPr>
        <p:spPr>
          <a:xfrm>
            <a:off x="4033545" y="512928"/>
            <a:ext cx="8502317" cy="2913618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</a:bodyPr>
          <a:lstStyle/>
          <a:p>
            <a:pPr algn="ctr">
              <a:lnSpc>
                <a:spcPts val="11000"/>
              </a:lnSpc>
            </a:pPr>
            <a:r>
              <a:rPr lang="ja-JP" altLang="en-US" sz="12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新米</a:t>
            </a:r>
            <a:r>
              <a:rPr lang="ja-JP" altLang="en-US" sz="9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に</a:t>
            </a:r>
            <a:r>
              <a:rPr lang="ja-JP" altLang="en-US" sz="10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合う</a:t>
            </a:r>
            <a:endParaRPr lang="en-US" altLang="ja-JP" sz="10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  <a:p>
            <a:pPr algn="ctr">
              <a:lnSpc>
                <a:spcPts val="11000"/>
              </a:lnSpc>
            </a:pPr>
            <a:r>
              <a:rPr lang="ja-JP" altLang="en-US" sz="1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 ご</a:t>
            </a:r>
            <a:r>
              <a:rPr lang="ja-JP" altLang="en-US" sz="11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飯</a:t>
            </a:r>
            <a:r>
              <a:rPr lang="ja-JP" altLang="en-US" sz="9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の</a:t>
            </a:r>
            <a:r>
              <a:rPr lang="ja-JP" altLang="en-US" sz="11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白舟極太楷書教漢" panose="02000609000000000000" pitchFamily="1" charset="-128"/>
                <a:ea typeface="白舟極太楷書教漢" panose="02000609000000000000" pitchFamily="1" charset="-128"/>
              </a:rPr>
              <a:t>お供</a:t>
            </a:r>
            <a:endParaRPr lang="en-US" altLang="ja-JP" sz="11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白舟極太楷書教漢" panose="02000609000000000000" pitchFamily="1" charset="-128"/>
              <a:ea typeface="白舟極太楷書教漢" panose="02000609000000000000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77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469</TotalTime>
  <Words>195</Words>
  <Application>Microsoft Office PowerPoint</Application>
  <PresentationFormat>A3 297x420 mm</PresentationFormat>
  <Paragraphs>50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6" baseType="lpstr">
      <vt:lpstr>HGP行書体</vt:lpstr>
      <vt:lpstr>HGP創英角ｺﾞｼｯｸUB</vt:lpstr>
      <vt:lpstr>HGS行書体</vt:lpstr>
      <vt:lpstr>HG行書体</vt:lpstr>
      <vt:lpstr>HG正楷書体-PRO</vt:lpstr>
      <vt:lpstr>HG創英角ｺﾞｼｯｸUB</vt:lpstr>
      <vt:lpstr>祥南行書体P</vt:lpstr>
      <vt:lpstr>白舟極太楷書教漢</vt:lpstr>
      <vt:lpstr>有澤行書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4</cp:revision>
  <dcterms:created xsi:type="dcterms:W3CDTF">2023-09-06T11:09:34Z</dcterms:created>
  <dcterms:modified xsi:type="dcterms:W3CDTF">2023-09-07T07:27:47Z</dcterms:modified>
</cp:coreProperties>
</file>