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</p:sldIdLst>
  <p:sldSz cx="21599525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42" d="100"/>
          <a:sy n="42" d="100"/>
        </p:scale>
        <p:origin x="90" y="13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178222"/>
            <a:ext cx="16199644" cy="2506427"/>
          </a:xfrm>
        </p:spPr>
        <p:txBody>
          <a:bodyPr anchor="b"/>
          <a:lstStyle>
            <a:lvl1pPr algn="ctr">
              <a:defRPr sz="629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3781306"/>
            <a:ext cx="16199644" cy="17381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79969" indent="0" algn="ctr">
              <a:buNone/>
              <a:defRPr sz="2100"/>
            </a:lvl2pPr>
            <a:lvl3pPr marL="959937" indent="0" algn="ctr">
              <a:buNone/>
              <a:defRPr sz="1890"/>
            </a:lvl3pPr>
            <a:lvl4pPr marL="1439906" indent="0" algn="ctr">
              <a:buNone/>
              <a:defRPr sz="1680"/>
            </a:lvl4pPr>
            <a:lvl5pPr marL="1919874" indent="0" algn="ctr">
              <a:buNone/>
              <a:defRPr sz="1680"/>
            </a:lvl5pPr>
            <a:lvl6pPr marL="2399843" indent="0" algn="ctr">
              <a:buNone/>
              <a:defRPr sz="1680"/>
            </a:lvl6pPr>
            <a:lvl7pPr marL="2879811" indent="0" algn="ctr">
              <a:buNone/>
              <a:defRPr sz="1680"/>
            </a:lvl7pPr>
            <a:lvl8pPr marL="3359780" indent="0" algn="ctr">
              <a:buNone/>
              <a:defRPr sz="1680"/>
            </a:lvl8pPr>
            <a:lvl9pPr marL="3839748" indent="0" algn="ctr">
              <a:buNone/>
              <a:defRPr sz="168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27DD-BFD3-4DF1-9723-53B06A7E27A9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75643-8E89-4965-9DAC-5A45050188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852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27DD-BFD3-4DF1-9723-53B06A7E27A9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75643-8E89-4965-9DAC-5A45050188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0348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1794830"/>
            <a:ext cx="18629590" cy="2994714"/>
          </a:xfrm>
        </p:spPr>
        <p:txBody>
          <a:bodyPr anchor="b"/>
          <a:lstStyle>
            <a:lvl1pPr>
              <a:defRPr sz="629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4817875"/>
            <a:ext cx="18629590" cy="15748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1pPr>
            <a:lvl2pPr marL="47996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5993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39906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19874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399843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79811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597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39748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27DD-BFD3-4DF1-9723-53B06A7E27A9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75643-8E89-4965-9DAC-5A45050188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309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1916484"/>
            <a:ext cx="9179798" cy="456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1916484"/>
            <a:ext cx="9179798" cy="456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27DD-BFD3-4DF1-9723-53B06A7E27A9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75643-8E89-4965-9DAC-5A45050188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946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383297"/>
            <a:ext cx="18629590" cy="139153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1764832"/>
            <a:ext cx="9137611" cy="86491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79969" indent="0">
              <a:buNone/>
              <a:defRPr sz="2100" b="1"/>
            </a:lvl2pPr>
            <a:lvl3pPr marL="959937" indent="0">
              <a:buNone/>
              <a:defRPr sz="1890" b="1"/>
            </a:lvl3pPr>
            <a:lvl4pPr marL="1439906" indent="0">
              <a:buNone/>
              <a:defRPr sz="1680" b="1"/>
            </a:lvl4pPr>
            <a:lvl5pPr marL="1919874" indent="0">
              <a:buNone/>
              <a:defRPr sz="1680" b="1"/>
            </a:lvl5pPr>
            <a:lvl6pPr marL="2399843" indent="0">
              <a:buNone/>
              <a:defRPr sz="1680" b="1"/>
            </a:lvl6pPr>
            <a:lvl7pPr marL="2879811" indent="0">
              <a:buNone/>
              <a:defRPr sz="1680" b="1"/>
            </a:lvl7pPr>
            <a:lvl8pPr marL="3359780" indent="0">
              <a:buNone/>
              <a:defRPr sz="1680" b="1"/>
            </a:lvl8pPr>
            <a:lvl9pPr marL="3839748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2629749"/>
            <a:ext cx="9137611" cy="386796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1764832"/>
            <a:ext cx="9182611" cy="86491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79969" indent="0">
              <a:buNone/>
              <a:defRPr sz="2100" b="1"/>
            </a:lvl2pPr>
            <a:lvl3pPr marL="959937" indent="0">
              <a:buNone/>
              <a:defRPr sz="1890" b="1"/>
            </a:lvl3pPr>
            <a:lvl4pPr marL="1439906" indent="0">
              <a:buNone/>
              <a:defRPr sz="1680" b="1"/>
            </a:lvl4pPr>
            <a:lvl5pPr marL="1919874" indent="0">
              <a:buNone/>
              <a:defRPr sz="1680" b="1"/>
            </a:lvl5pPr>
            <a:lvl6pPr marL="2399843" indent="0">
              <a:buNone/>
              <a:defRPr sz="1680" b="1"/>
            </a:lvl6pPr>
            <a:lvl7pPr marL="2879811" indent="0">
              <a:buNone/>
              <a:defRPr sz="1680" b="1"/>
            </a:lvl7pPr>
            <a:lvl8pPr marL="3359780" indent="0">
              <a:buNone/>
              <a:defRPr sz="1680" b="1"/>
            </a:lvl8pPr>
            <a:lvl9pPr marL="3839748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2629749"/>
            <a:ext cx="9182611" cy="386796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27DD-BFD3-4DF1-9723-53B06A7E27A9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75643-8E89-4965-9DAC-5A45050188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2774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27DD-BFD3-4DF1-9723-53B06A7E27A9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75643-8E89-4965-9DAC-5A45050188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454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27DD-BFD3-4DF1-9723-53B06A7E27A9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75643-8E89-4965-9DAC-5A45050188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1566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479954"/>
            <a:ext cx="6966408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036569"/>
            <a:ext cx="10934760" cy="5116178"/>
          </a:xfrm>
        </p:spPr>
        <p:txBody>
          <a:bodyPr/>
          <a:lstStyle>
            <a:lvl1pPr>
              <a:defRPr sz="3359"/>
            </a:lvl1pPr>
            <a:lvl2pPr>
              <a:defRPr sz="2939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2159794"/>
            <a:ext cx="6966408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69" indent="0">
              <a:buNone/>
              <a:defRPr sz="1470"/>
            </a:lvl2pPr>
            <a:lvl3pPr marL="959937" indent="0">
              <a:buNone/>
              <a:defRPr sz="1260"/>
            </a:lvl3pPr>
            <a:lvl4pPr marL="1439906" indent="0">
              <a:buNone/>
              <a:defRPr sz="1050"/>
            </a:lvl4pPr>
            <a:lvl5pPr marL="1919874" indent="0">
              <a:buNone/>
              <a:defRPr sz="1050"/>
            </a:lvl5pPr>
            <a:lvl6pPr marL="2399843" indent="0">
              <a:buNone/>
              <a:defRPr sz="1050"/>
            </a:lvl6pPr>
            <a:lvl7pPr marL="2879811" indent="0">
              <a:buNone/>
              <a:defRPr sz="1050"/>
            </a:lvl7pPr>
            <a:lvl8pPr marL="3359780" indent="0">
              <a:buNone/>
              <a:defRPr sz="1050"/>
            </a:lvl8pPr>
            <a:lvl9pPr marL="3839748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27DD-BFD3-4DF1-9723-53B06A7E27A9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75643-8E89-4965-9DAC-5A45050188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5684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479954"/>
            <a:ext cx="6966408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036569"/>
            <a:ext cx="10934760" cy="5116178"/>
          </a:xfrm>
        </p:spPr>
        <p:txBody>
          <a:bodyPr anchor="t"/>
          <a:lstStyle>
            <a:lvl1pPr marL="0" indent="0">
              <a:buNone/>
              <a:defRPr sz="3359"/>
            </a:lvl1pPr>
            <a:lvl2pPr marL="479969" indent="0">
              <a:buNone/>
              <a:defRPr sz="2939"/>
            </a:lvl2pPr>
            <a:lvl3pPr marL="959937" indent="0">
              <a:buNone/>
              <a:defRPr sz="2520"/>
            </a:lvl3pPr>
            <a:lvl4pPr marL="1439906" indent="0">
              <a:buNone/>
              <a:defRPr sz="2100"/>
            </a:lvl4pPr>
            <a:lvl5pPr marL="1919874" indent="0">
              <a:buNone/>
              <a:defRPr sz="2100"/>
            </a:lvl5pPr>
            <a:lvl6pPr marL="2399843" indent="0">
              <a:buNone/>
              <a:defRPr sz="2100"/>
            </a:lvl6pPr>
            <a:lvl7pPr marL="2879811" indent="0">
              <a:buNone/>
              <a:defRPr sz="2100"/>
            </a:lvl7pPr>
            <a:lvl8pPr marL="3359780" indent="0">
              <a:buNone/>
              <a:defRPr sz="2100"/>
            </a:lvl8pPr>
            <a:lvl9pPr marL="3839748" indent="0">
              <a:buNone/>
              <a:defRPr sz="21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2159794"/>
            <a:ext cx="6966408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69" indent="0">
              <a:buNone/>
              <a:defRPr sz="1470"/>
            </a:lvl2pPr>
            <a:lvl3pPr marL="959937" indent="0">
              <a:buNone/>
              <a:defRPr sz="1260"/>
            </a:lvl3pPr>
            <a:lvl4pPr marL="1439906" indent="0">
              <a:buNone/>
              <a:defRPr sz="1050"/>
            </a:lvl4pPr>
            <a:lvl5pPr marL="1919874" indent="0">
              <a:buNone/>
              <a:defRPr sz="1050"/>
            </a:lvl5pPr>
            <a:lvl6pPr marL="2399843" indent="0">
              <a:buNone/>
              <a:defRPr sz="1050"/>
            </a:lvl6pPr>
            <a:lvl7pPr marL="2879811" indent="0">
              <a:buNone/>
              <a:defRPr sz="1050"/>
            </a:lvl7pPr>
            <a:lvl8pPr marL="3359780" indent="0">
              <a:buNone/>
              <a:defRPr sz="1050"/>
            </a:lvl8pPr>
            <a:lvl9pPr marL="3839748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27DD-BFD3-4DF1-9723-53B06A7E27A9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75643-8E89-4965-9DAC-5A45050188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1668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27DD-BFD3-4DF1-9723-53B06A7E27A9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75643-8E89-4965-9DAC-5A45050188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0011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383297"/>
            <a:ext cx="4657398" cy="610108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383297"/>
            <a:ext cx="13702199" cy="610108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27DD-BFD3-4DF1-9723-53B06A7E27A9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75643-8E89-4965-9DAC-5A45050188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756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383297"/>
            <a:ext cx="18629590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1916484"/>
            <a:ext cx="18629590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6672697"/>
            <a:ext cx="4859893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F27DD-BFD3-4DF1-9723-53B06A7E27A9}" type="datetimeFigureOut">
              <a:rPr kumimoji="1" lang="ja-JP" altLang="en-US" smtClean="0"/>
              <a:t>2022/1/11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6672697"/>
            <a:ext cx="7289840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6672697"/>
            <a:ext cx="4859893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75643-8E89-4965-9DAC-5A45050188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8451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59937" rtl="0" eaLnBrk="1" latinLnBrk="0" hangingPunct="1">
        <a:lnSpc>
          <a:spcPct val="90000"/>
        </a:lnSpc>
        <a:spcBef>
          <a:spcPct val="0"/>
        </a:spcBef>
        <a:buNone/>
        <a:defRPr kumimoji="1" sz="46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84" indent="-239984" algn="l" defTabSz="95993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39" kern="1200">
          <a:solidFill>
            <a:schemeClr val="tx1"/>
          </a:solidFill>
          <a:latin typeface="+mn-lt"/>
          <a:ea typeface="+mn-ea"/>
          <a:cs typeface="+mn-cs"/>
        </a:defRPr>
      </a:lvl1pPr>
      <a:lvl2pPr marL="71995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199921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79890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59859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39827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19796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599764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7973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9937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79969" algn="l" defTabSz="959937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59937" algn="l" defTabSz="959937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06" algn="l" defTabSz="959937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19874" algn="l" defTabSz="959937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399843" algn="l" defTabSz="959937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79811" algn="l" defTabSz="959937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59780" algn="l" defTabSz="959937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39748" algn="l" defTabSz="959937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jp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Relationship Id="rId9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 descr="ダイアグラム&#10;&#10;自動的に生成された説明">
            <a:extLst>
              <a:ext uri="{FF2B5EF4-FFF2-40B4-BE49-F238E27FC236}">
                <a16:creationId xmlns:a16="http://schemas.microsoft.com/office/drawing/2014/main" id="{8A63A76D-6CBC-4611-A3BE-F38238BB60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39421" y="-1782606"/>
            <a:ext cx="7243186" cy="10720651"/>
          </a:xfrm>
          <a:prstGeom prst="rect">
            <a:avLst/>
          </a:prstGeom>
        </p:spPr>
      </p:pic>
      <p:pic>
        <p:nvPicPr>
          <p:cNvPr id="22" name="図 21" descr="ダイアグラム&#10;&#10;自動的に生成された説明">
            <a:extLst>
              <a:ext uri="{FF2B5EF4-FFF2-40B4-BE49-F238E27FC236}">
                <a16:creationId xmlns:a16="http://schemas.microsoft.com/office/drawing/2014/main" id="{95AAC187-F791-4D39-B19C-98A4BC407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557358" y="-1782607"/>
            <a:ext cx="7243186" cy="10720651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AC955AD-5136-4D31-8482-099C746BBEAC}"/>
              </a:ext>
            </a:extLst>
          </p:cNvPr>
          <p:cNvSpPr/>
          <p:nvPr/>
        </p:nvSpPr>
        <p:spPr>
          <a:xfrm>
            <a:off x="7306762" y="987652"/>
            <a:ext cx="1388713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ＤＦ勘亭流" panose="02010609000101010101" pitchFamily="1" charset="-128"/>
              </a:rPr>
              <a:t>根菜類</a:t>
            </a:r>
            <a:r>
              <a:rPr lang="ja-JP" altLang="en-US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ＤＦ勘亭流" panose="02010609000101010101" pitchFamily="1" charset="-128"/>
              </a:rPr>
              <a:t>を</a:t>
            </a:r>
            <a:r>
              <a:rPr lang="ja-JP" altLang="en-US" sz="6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ＤＦ勘亭流" panose="02010609000101010101" pitchFamily="1" charset="-128"/>
              </a:rPr>
              <a:t>たくさん入</a:t>
            </a:r>
            <a:r>
              <a:rPr lang="ja-JP" altLang="en-US" sz="6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ＤＦ勘亭流" panose="02010609000101010101" pitchFamily="1" charset="-128"/>
              </a:rPr>
              <a:t>れて</a:t>
            </a:r>
            <a:r>
              <a:rPr lang="ja-JP" altLang="en-US" sz="6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ＤＦ勘亭流" panose="02010609000101010101" pitchFamily="1" charset="-128"/>
              </a:rPr>
              <a:t>免疫力</a:t>
            </a:r>
            <a:r>
              <a:rPr lang="en-US" altLang="ja-JP" sz="6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ＤＦ勘亭流" panose="02010609000101010101" pitchFamily="1" charset="-128"/>
              </a:rPr>
              <a:t>UP</a:t>
            </a:r>
            <a:r>
              <a:rPr lang="ja-JP" altLang="en-US" sz="6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ＤＦ勘亭流" panose="02010609000101010101" pitchFamily="1" charset="-128"/>
              </a:rPr>
              <a:t>❢</a:t>
            </a:r>
            <a:endParaRPr lang="en-US" altLang="ja-JP" sz="6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S教科書体" panose="02020600000000000000" pitchFamily="18" charset="-128"/>
              <a:ea typeface="ＤＦ勘亭流" panose="02010609000101010101" pitchFamily="1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E6EE76E-6AD0-442D-8208-6AC50AF59C90}"/>
              </a:ext>
            </a:extLst>
          </p:cNvPr>
          <p:cNvSpPr/>
          <p:nvPr/>
        </p:nvSpPr>
        <p:spPr>
          <a:xfrm>
            <a:off x="7862419" y="2226690"/>
            <a:ext cx="1305357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七草粥 七草雑炊 七草汁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188A8E6-8FB5-4383-9125-7EBF50F340BE}"/>
              </a:ext>
            </a:extLst>
          </p:cNvPr>
          <p:cNvSpPr/>
          <p:nvPr/>
        </p:nvSpPr>
        <p:spPr>
          <a:xfrm>
            <a:off x="7862419" y="4147148"/>
            <a:ext cx="127328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HGS教科書体" panose="02020600000000000000" pitchFamily="18" charset="-128"/>
              </a:rPr>
              <a:t>受験が近い大切な時期インフルエンザ予防に免疫力アップ！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4F70745-D8B8-4D76-8CC6-9BFD7E2C3D34}"/>
              </a:ext>
            </a:extLst>
          </p:cNvPr>
          <p:cNvSpPr/>
          <p:nvPr/>
        </p:nvSpPr>
        <p:spPr>
          <a:xfrm>
            <a:off x="7862419" y="4731184"/>
            <a:ext cx="1229971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HGS教科書体" panose="02020600000000000000" pitchFamily="18" charset="-128"/>
              </a:rPr>
              <a:t>季節の変わり目の節句には七草粥で体をいたわりましょう</a:t>
            </a:r>
            <a:endParaRPr lang="en-US" altLang="ja-JP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36FF022C-7FF4-465B-B574-8C6B19495DE1}"/>
              </a:ext>
            </a:extLst>
          </p:cNvPr>
          <p:cNvSpPr/>
          <p:nvPr/>
        </p:nvSpPr>
        <p:spPr>
          <a:xfrm>
            <a:off x="7862419" y="5363346"/>
            <a:ext cx="1251628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HGS教科書体" panose="02020600000000000000" pitchFamily="18" charset="-128"/>
              </a:rPr>
              <a:t>免疫力を</a:t>
            </a:r>
            <a:r>
              <a:rPr lang="en-US" altLang="ja-JP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HGS教科書体" panose="02020600000000000000" pitchFamily="18" charset="-128"/>
              </a:rPr>
              <a:t>UP</a:t>
            </a:r>
            <a:r>
              <a:rPr lang="ja-JP" alt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HGS教科書体" panose="02020600000000000000" pitchFamily="18" charset="-128"/>
              </a:rPr>
              <a:t>させる根菜類を七草粥に入れる地方もあります</a:t>
            </a:r>
            <a:endParaRPr lang="en-US" altLang="ja-JP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  <a:p>
            <a:r>
              <a:rPr lang="en-US" altLang="ja-JP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HGS教科書体" panose="02020600000000000000" pitchFamily="18" charset="-128"/>
              </a:rPr>
              <a:t>――</a:t>
            </a:r>
            <a:r>
              <a:rPr lang="ja-JP" alt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HGS教科書体" panose="02020600000000000000" pitchFamily="18" charset="-128"/>
              </a:rPr>
              <a:t>大根・人参・ごぼう・かぶら・里芋・じゃがいも</a:t>
            </a:r>
            <a:r>
              <a:rPr lang="en-US" altLang="ja-JP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HGS教科書体" panose="02020600000000000000" pitchFamily="18" charset="-128"/>
              </a:rPr>
              <a:t>――</a:t>
            </a:r>
          </a:p>
        </p:txBody>
      </p:sp>
      <p:pic>
        <p:nvPicPr>
          <p:cNvPr id="28" name="図 27" descr="鍋に入ったスープ&#10;&#10;自動的に生成された説明">
            <a:extLst>
              <a:ext uri="{FF2B5EF4-FFF2-40B4-BE49-F238E27FC236}">
                <a16:creationId xmlns:a16="http://schemas.microsoft.com/office/drawing/2014/main" id="{6CE0E8C5-177A-483F-BE72-BC02BD969A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719" y="1971681"/>
            <a:ext cx="3242501" cy="24318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図 29" descr="ボウルに盛られた料理&#10;&#10;自動的に生成された説明">
            <a:extLst>
              <a:ext uri="{FF2B5EF4-FFF2-40B4-BE49-F238E27FC236}">
                <a16:creationId xmlns:a16="http://schemas.microsoft.com/office/drawing/2014/main" id="{724E73DC-33EE-4AB5-A190-3D9644E98B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33" y="2787284"/>
            <a:ext cx="3762279" cy="282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図 25" descr="ボウルに入ったスープ&#10;&#10;自動的に生成された説明">
            <a:extLst>
              <a:ext uri="{FF2B5EF4-FFF2-40B4-BE49-F238E27FC236}">
                <a16:creationId xmlns:a16="http://schemas.microsoft.com/office/drawing/2014/main" id="{FDB3A136-5B14-401D-9252-D47FEAC3C1E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3" t="11764" r="19083" b="7564"/>
          <a:stretch/>
        </p:blipFill>
        <p:spPr>
          <a:xfrm>
            <a:off x="3207142" y="3437744"/>
            <a:ext cx="4181307" cy="38512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872B3A64-3C2F-4DB1-9961-17CB3D67A326}"/>
              </a:ext>
            </a:extLst>
          </p:cNvPr>
          <p:cNvSpPr/>
          <p:nvPr/>
        </p:nvSpPr>
        <p:spPr>
          <a:xfrm rot="21046623">
            <a:off x="757065" y="950131"/>
            <a:ext cx="6129153" cy="1658214"/>
          </a:xfrm>
          <a:custGeom>
            <a:avLst/>
            <a:gdLst>
              <a:gd name="connsiteX0" fmla="*/ 0 w 6129153"/>
              <a:gd name="connsiteY0" fmla="*/ 0 h 1658214"/>
              <a:gd name="connsiteX1" fmla="*/ 495904 w 6129153"/>
              <a:gd name="connsiteY1" fmla="*/ 0 h 1658214"/>
              <a:gd name="connsiteX2" fmla="*/ 869225 w 6129153"/>
              <a:gd name="connsiteY2" fmla="*/ 0 h 1658214"/>
              <a:gd name="connsiteX3" fmla="*/ 1549004 w 6129153"/>
              <a:gd name="connsiteY3" fmla="*/ 0 h 1658214"/>
              <a:gd name="connsiteX4" fmla="*/ 2044908 w 6129153"/>
              <a:gd name="connsiteY4" fmla="*/ 0 h 1658214"/>
              <a:gd name="connsiteX5" fmla="*/ 2540813 w 6129153"/>
              <a:gd name="connsiteY5" fmla="*/ 0 h 1658214"/>
              <a:gd name="connsiteX6" fmla="*/ 3220591 w 6129153"/>
              <a:gd name="connsiteY6" fmla="*/ 0 h 1658214"/>
              <a:gd name="connsiteX7" fmla="*/ 3655204 w 6129153"/>
              <a:gd name="connsiteY7" fmla="*/ 0 h 1658214"/>
              <a:gd name="connsiteX8" fmla="*/ 4334983 w 6129153"/>
              <a:gd name="connsiteY8" fmla="*/ 0 h 1658214"/>
              <a:gd name="connsiteX9" fmla="*/ 5014762 w 6129153"/>
              <a:gd name="connsiteY9" fmla="*/ 0 h 1658214"/>
              <a:gd name="connsiteX10" fmla="*/ 5571957 w 6129153"/>
              <a:gd name="connsiteY10" fmla="*/ 0 h 1658214"/>
              <a:gd name="connsiteX11" fmla="*/ 6129153 w 6129153"/>
              <a:gd name="connsiteY11" fmla="*/ 0 h 1658214"/>
              <a:gd name="connsiteX12" fmla="*/ 6129153 w 6129153"/>
              <a:gd name="connsiteY12" fmla="*/ 536156 h 1658214"/>
              <a:gd name="connsiteX13" fmla="*/ 6129153 w 6129153"/>
              <a:gd name="connsiteY13" fmla="*/ 1039147 h 1658214"/>
              <a:gd name="connsiteX14" fmla="*/ 6129153 w 6129153"/>
              <a:gd name="connsiteY14" fmla="*/ 1658214 h 1658214"/>
              <a:gd name="connsiteX15" fmla="*/ 5571957 w 6129153"/>
              <a:gd name="connsiteY15" fmla="*/ 1658214 h 1658214"/>
              <a:gd name="connsiteX16" fmla="*/ 5014762 w 6129153"/>
              <a:gd name="connsiteY16" fmla="*/ 1658214 h 1658214"/>
              <a:gd name="connsiteX17" fmla="*/ 4334983 w 6129153"/>
              <a:gd name="connsiteY17" fmla="*/ 1658214 h 1658214"/>
              <a:gd name="connsiteX18" fmla="*/ 3777787 w 6129153"/>
              <a:gd name="connsiteY18" fmla="*/ 1658214 h 1658214"/>
              <a:gd name="connsiteX19" fmla="*/ 3404466 w 6129153"/>
              <a:gd name="connsiteY19" fmla="*/ 1658214 h 1658214"/>
              <a:gd name="connsiteX20" fmla="*/ 2969853 w 6129153"/>
              <a:gd name="connsiteY20" fmla="*/ 1658214 h 1658214"/>
              <a:gd name="connsiteX21" fmla="*/ 2290074 w 6129153"/>
              <a:gd name="connsiteY21" fmla="*/ 1658214 h 1658214"/>
              <a:gd name="connsiteX22" fmla="*/ 1732879 w 6129153"/>
              <a:gd name="connsiteY22" fmla="*/ 1658214 h 1658214"/>
              <a:gd name="connsiteX23" fmla="*/ 1298266 w 6129153"/>
              <a:gd name="connsiteY23" fmla="*/ 1658214 h 1658214"/>
              <a:gd name="connsiteX24" fmla="*/ 741070 w 6129153"/>
              <a:gd name="connsiteY24" fmla="*/ 1658214 h 1658214"/>
              <a:gd name="connsiteX25" fmla="*/ 0 w 6129153"/>
              <a:gd name="connsiteY25" fmla="*/ 1658214 h 1658214"/>
              <a:gd name="connsiteX26" fmla="*/ 0 w 6129153"/>
              <a:gd name="connsiteY26" fmla="*/ 1155222 h 1658214"/>
              <a:gd name="connsiteX27" fmla="*/ 0 w 6129153"/>
              <a:gd name="connsiteY27" fmla="*/ 585902 h 1658214"/>
              <a:gd name="connsiteX28" fmla="*/ 0 w 6129153"/>
              <a:gd name="connsiteY28" fmla="*/ 0 h 1658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129153" h="1658214" extrusionOk="0">
                <a:moveTo>
                  <a:pt x="0" y="0"/>
                </a:moveTo>
                <a:cubicBezTo>
                  <a:pt x="244157" y="-35558"/>
                  <a:pt x="249972" y="976"/>
                  <a:pt x="495904" y="0"/>
                </a:cubicBezTo>
                <a:cubicBezTo>
                  <a:pt x="741836" y="-976"/>
                  <a:pt x="775271" y="29855"/>
                  <a:pt x="869225" y="0"/>
                </a:cubicBezTo>
                <a:cubicBezTo>
                  <a:pt x="963179" y="-29855"/>
                  <a:pt x="1394591" y="35330"/>
                  <a:pt x="1549004" y="0"/>
                </a:cubicBezTo>
                <a:cubicBezTo>
                  <a:pt x="1703417" y="-35330"/>
                  <a:pt x="1828227" y="37795"/>
                  <a:pt x="2044908" y="0"/>
                </a:cubicBezTo>
                <a:cubicBezTo>
                  <a:pt x="2261589" y="-37795"/>
                  <a:pt x="2347168" y="1492"/>
                  <a:pt x="2540813" y="0"/>
                </a:cubicBezTo>
                <a:cubicBezTo>
                  <a:pt x="2734458" y="-1492"/>
                  <a:pt x="3049740" y="50447"/>
                  <a:pt x="3220591" y="0"/>
                </a:cubicBezTo>
                <a:cubicBezTo>
                  <a:pt x="3391442" y="-50447"/>
                  <a:pt x="3549097" y="4431"/>
                  <a:pt x="3655204" y="0"/>
                </a:cubicBezTo>
                <a:cubicBezTo>
                  <a:pt x="3761311" y="-4431"/>
                  <a:pt x="4086202" y="80724"/>
                  <a:pt x="4334983" y="0"/>
                </a:cubicBezTo>
                <a:cubicBezTo>
                  <a:pt x="4583764" y="-80724"/>
                  <a:pt x="4841603" y="78653"/>
                  <a:pt x="5014762" y="0"/>
                </a:cubicBezTo>
                <a:cubicBezTo>
                  <a:pt x="5187921" y="-78653"/>
                  <a:pt x="5404957" y="21845"/>
                  <a:pt x="5571957" y="0"/>
                </a:cubicBezTo>
                <a:cubicBezTo>
                  <a:pt x="5738957" y="-21845"/>
                  <a:pt x="5975191" y="25084"/>
                  <a:pt x="6129153" y="0"/>
                </a:cubicBezTo>
                <a:cubicBezTo>
                  <a:pt x="6184064" y="110365"/>
                  <a:pt x="6111046" y="282235"/>
                  <a:pt x="6129153" y="536156"/>
                </a:cubicBezTo>
                <a:cubicBezTo>
                  <a:pt x="6147260" y="790077"/>
                  <a:pt x="6124484" y="831694"/>
                  <a:pt x="6129153" y="1039147"/>
                </a:cubicBezTo>
                <a:cubicBezTo>
                  <a:pt x="6133822" y="1246600"/>
                  <a:pt x="6100723" y="1466029"/>
                  <a:pt x="6129153" y="1658214"/>
                </a:cubicBezTo>
                <a:cubicBezTo>
                  <a:pt x="5943779" y="1721955"/>
                  <a:pt x="5805218" y="1611629"/>
                  <a:pt x="5571957" y="1658214"/>
                </a:cubicBezTo>
                <a:cubicBezTo>
                  <a:pt x="5338696" y="1704799"/>
                  <a:pt x="5216358" y="1597051"/>
                  <a:pt x="5014762" y="1658214"/>
                </a:cubicBezTo>
                <a:cubicBezTo>
                  <a:pt x="4813167" y="1719377"/>
                  <a:pt x="4630785" y="1597306"/>
                  <a:pt x="4334983" y="1658214"/>
                </a:cubicBezTo>
                <a:cubicBezTo>
                  <a:pt x="4039181" y="1719122"/>
                  <a:pt x="3910683" y="1623335"/>
                  <a:pt x="3777787" y="1658214"/>
                </a:cubicBezTo>
                <a:cubicBezTo>
                  <a:pt x="3644891" y="1693093"/>
                  <a:pt x="3548917" y="1616696"/>
                  <a:pt x="3404466" y="1658214"/>
                </a:cubicBezTo>
                <a:cubicBezTo>
                  <a:pt x="3260015" y="1699732"/>
                  <a:pt x="3180101" y="1618449"/>
                  <a:pt x="2969853" y="1658214"/>
                </a:cubicBezTo>
                <a:cubicBezTo>
                  <a:pt x="2759605" y="1697979"/>
                  <a:pt x="2446158" y="1642780"/>
                  <a:pt x="2290074" y="1658214"/>
                </a:cubicBezTo>
                <a:cubicBezTo>
                  <a:pt x="2133990" y="1673648"/>
                  <a:pt x="1960340" y="1633027"/>
                  <a:pt x="1732879" y="1658214"/>
                </a:cubicBezTo>
                <a:cubicBezTo>
                  <a:pt x="1505418" y="1683401"/>
                  <a:pt x="1458967" y="1630442"/>
                  <a:pt x="1298266" y="1658214"/>
                </a:cubicBezTo>
                <a:cubicBezTo>
                  <a:pt x="1137565" y="1685986"/>
                  <a:pt x="865488" y="1637526"/>
                  <a:pt x="741070" y="1658214"/>
                </a:cubicBezTo>
                <a:cubicBezTo>
                  <a:pt x="616652" y="1678902"/>
                  <a:pt x="249764" y="1583741"/>
                  <a:pt x="0" y="1658214"/>
                </a:cubicBezTo>
                <a:cubicBezTo>
                  <a:pt x="-56441" y="1440789"/>
                  <a:pt x="47439" y="1325121"/>
                  <a:pt x="0" y="1155222"/>
                </a:cubicBezTo>
                <a:cubicBezTo>
                  <a:pt x="-47439" y="985323"/>
                  <a:pt x="33623" y="798847"/>
                  <a:pt x="0" y="585902"/>
                </a:cubicBezTo>
                <a:cubicBezTo>
                  <a:pt x="-33623" y="372957"/>
                  <a:pt x="68879" y="205956"/>
                  <a:pt x="0" y="0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BF048A8B-9E15-4A20-BDE5-D285FF730DFB}"/>
              </a:ext>
            </a:extLst>
          </p:cNvPr>
          <p:cNvSpPr/>
          <p:nvPr/>
        </p:nvSpPr>
        <p:spPr>
          <a:xfrm rot="21046623">
            <a:off x="584374" y="830373"/>
            <a:ext cx="6129153" cy="1658214"/>
          </a:xfrm>
          <a:custGeom>
            <a:avLst/>
            <a:gdLst>
              <a:gd name="connsiteX0" fmla="*/ 0 w 6129153"/>
              <a:gd name="connsiteY0" fmla="*/ 0 h 1658214"/>
              <a:gd name="connsiteX1" fmla="*/ 679779 w 6129153"/>
              <a:gd name="connsiteY1" fmla="*/ 0 h 1658214"/>
              <a:gd name="connsiteX2" fmla="*/ 1359558 w 6129153"/>
              <a:gd name="connsiteY2" fmla="*/ 0 h 1658214"/>
              <a:gd name="connsiteX3" fmla="*/ 1916753 w 6129153"/>
              <a:gd name="connsiteY3" fmla="*/ 0 h 1658214"/>
              <a:gd name="connsiteX4" fmla="*/ 2535241 w 6129153"/>
              <a:gd name="connsiteY4" fmla="*/ 0 h 1658214"/>
              <a:gd name="connsiteX5" fmla="*/ 3031145 w 6129153"/>
              <a:gd name="connsiteY5" fmla="*/ 0 h 1658214"/>
              <a:gd name="connsiteX6" fmla="*/ 3588340 w 6129153"/>
              <a:gd name="connsiteY6" fmla="*/ 0 h 1658214"/>
              <a:gd name="connsiteX7" fmla="*/ 4268119 w 6129153"/>
              <a:gd name="connsiteY7" fmla="*/ 0 h 1658214"/>
              <a:gd name="connsiteX8" fmla="*/ 4702732 w 6129153"/>
              <a:gd name="connsiteY8" fmla="*/ 0 h 1658214"/>
              <a:gd name="connsiteX9" fmla="*/ 5321219 w 6129153"/>
              <a:gd name="connsiteY9" fmla="*/ 0 h 1658214"/>
              <a:gd name="connsiteX10" fmla="*/ 6129153 w 6129153"/>
              <a:gd name="connsiteY10" fmla="*/ 0 h 1658214"/>
              <a:gd name="connsiteX11" fmla="*/ 6129153 w 6129153"/>
              <a:gd name="connsiteY11" fmla="*/ 552738 h 1658214"/>
              <a:gd name="connsiteX12" fmla="*/ 6129153 w 6129153"/>
              <a:gd name="connsiteY12" fmla="*/ 1105476 h 1658214"/>
              <a:gd name="connsiteX13" fmla="*/ 6129153 w 6129153"/>
              <a:gd name="connsiteY13" fmla="*/ 1658214 h 1658214"/>
              <a:gd name="connsiteX14" fmla="*/ 5449374 w 6129153"/>
              <a:gd name="connsiteY14" fmla="*/ 1658214 h 1658214"/>
              <a:gd name="connsiteX15" fmla="*/ 4892178 w 6129153"/>
              <a:gd name="connsiteY15" fmla="*/ 1658214 h 1658214"/>
              <a:gd name="connsiteX16" fmla="*/ 4334983 w 6129153"/>
              <a:gd name="connsiteY16" fmla="*/ 1658214 h 1658214"/>
              <a:gd name="connsiteX17" fmla="*/ 3777787 w 6129153"/>
              <a:gd name="connsiteY17" fmla="*/ 1658214 h 1658214"/>
              <a:gd name="connsiteX18" fmla="*/ 3220591 w 6129153"/>
              <a:gd name="connsiteY18" fmla="*/ 1658214 h 1658214"/>
              <a:gd name="connsiteX19" fmla="*/ 2724687 w 6129153"/>
              <a:gd name="connsiteY19" fmla="*/ 1658214 h 1658214"/>
              <a:gd name="connsiteX20" fmla="*/ 2106200 w 6129153"/>
              <a:gd name="connsiteY20" fmla="*/ 1658214 h 1658214"/>
              <a:gd name="connsiteX21" fmla="*/ 1549004 w 6129153"/>
              <a:gd name="connsiteY21" fmla="*/ 1658214 h 1658214"/>
              <a:gd name="connsiteX22" fmla="*/ 869225 w 6129153"/>
              <a:gd name="connsiteY22" fmla="*/ 1658214 h 1658214"/>
              <a:gd name="connsiteX23" fmla="*/ 0 w 6129153"/>
              <a:gd name="connsiteY23" fmla="*/ 1658214 h 1658214"/>
              <a:gd name="connsiteX24" fmla="*/ 0 w 6129153"/>
              <a:gd name="connsiteY24" fmla="*/ 1088894 h 1658214"/>
              <a:gd name="connsiteX25" fmla="*/ 0 w 6129153"/>
              <a:gd name="connsiteY25" fmla="*/ 536156 h 1658214"/>
              <a:gd name="connsiteX26" fmla="*/ 0 w 6129153"/>
              <a:gd name="connsiteY26" fmla="*/ 0 h 1658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129153" h="1658214" fill="none" extrusionOk="0">
                <a:moveTo>
                  <a:pt x="0" y="0"/>
                </a:moveTo>
                <a:cubicBezTo>
                  <a:pt x="286091" y="-8634"/>
                  <a:pt x="365250" y="13514"/>
                  <a:pt x="679779" y="0"/>
                </a:cubicBezTo>
                <a:cubicBezTo>
                  <a:pt x="994308" y="-13514"/>
                  <a:pt x="1023920" y="66167"/>
                  <a:pt x="1359558" y="0"/>
                </a:cubicBezTo>
                <a:cubicBezTo>
                  <a:pt x="1695196" y="-66167"/>
                  <a:pt x="1762787" y="2388"/>
                  <a:pt x="1916753" y="0"/>
                </a:cubicBezTo>
                <a:cubicBezTo>
                  <a:pt x="2070720" y="-2388"/>
                  <a:pt x="2366391" y="66754"/>
                  <a:pt x="2535241" y="0"/>
                </a:cubicBezTo>
                <a:cubicBezTo>
                  <a:pt x="2704091" y="-66754"/>
                  <a:pt x="2832921" y="12810"/>
                  <a:pt x="3031145" y="0"/>
                </a:cubicBezTo>
                <a:cubicBezTo>
                  <a:pt x="3229369" y="-12810"/>
                  <a:pt x="3388916" y="41114"/>
                  <a:pt x="3588340" y="0"/>
                </a:cubicBezTo>
                <a:cubicBezTo>
                  <a:pt x="3787765" y="-41114"/>
                  <a:pt x="4052063" y="42244"/>
                  <a:pt x="4268119" y="0"/>
                </a:cubicBezTo>
                <a:cubicBezTo>
                  <a:pt x="4484175" y="-42244"/>
                  <a:pt x="4562355" y="26914"/>
                  <a:pt x="4702732" y="0"/>
                </a:cubicBezTo>
                <a:cubicBezTo>
                  <a:pt x="4843109" y="-26914"/>
                  <a:pt x="5102533" y="375"/>
                  <a:pt x="5321219" y="0"/>
                </a:cubicBezTo>
                <a:cubicBezTo>
                  <a:pt x="5539905" y="-375"/>
                  <a:pt x="5758522" y="67315"/>
                  <a:pt x="6129153" y="0"/>
                </a:cubicBezTo>
                <a:cubicBezTo>
                  <a:pt x="6143887" y="213535"/>
                  <a:pt x="6085593" y="291922"/>
                  <a:pt x="6129153" y="552738"/>
                </a:cubicBezTo>
                <a:cubicBezTo>
                  <a:pt x="6172713" y="813554"/>
                  <a:pt x="6076347" y="944044"/>
                  <a:pt x="6129153" y="1105476"/>
                </a:cubicBezTo>
                <a:cubicBezTo>
                  <a:pt x="6181959" y="1266908"/>
                  <a:pt x="6112067" y="1489663"/>
                  <a:pt x="6129153" y="1658214"/>
                </a:cubicBezTo>
                <a:cubicBezTo>
                  <a:pt x="5910187" y="1680357"/>
                  <a:pt x="5607922" y="1608769"/>
                  <a:pt x="5449374" y="1658214"/>
                </a:cubicBezTo>
                <a:cubicBezTo>
                  <a:pt x="5290826" y="1707659"/>
                  <a:pt x="5126634" y="1631224"/>
                  <a:pt x="4892178" y="1658214"/>
                </a:cubicBezTo>
                <a:cubicBezTo>
                  <a:pt x="4657722" y="1685204"/>
                  <a:pt x="4466886" y="1603673"/>
                  <a:pt x="4334983" y="1658214"/>
                </a:cubicBezTo>
                <a:cubicBezTo>
                  <a:pt x="4203081" y="1712755"/>
                  <a:pt x="4036513" y="1594137"/>
                  <a:pt x="3777787" y="1658214"/>
                </a:cubicBezTo>
                <a:cubicBezTo>
                  <a:pt x="3519061" y="1722291"/>
                  <a:pt x="3384697" y="1614370"/>
                  <a:pt x="3220591" y="1658214"/>
                </a:cubicBezTo>
                <a:cubicBezTo>
                  <a:pt x="3056485" y="1702058"/>
                  <a:pt x="2911781" y="1644870"/>
                  <a:pt x="2724687" y="1658214"/>
                </a:cubicBezTo>
                <a:cubicBezTo>
                  <a:pt x="2537593" y="1671558"/>
                  <a:pt x="2231018" y="1601565"/>
                  <a:pt x="2106200" y="1658214"/>
                </a:cubicBezTo>
                <a:cubicBezTo>
                  <a:pt x="1981382" y="1714863"/>
                  <a:pt x="1717619" y="1656968"/>
                  <a:pt x="1549004" y="1658214"/>
                </a:cubicBezTo>
                <a:cubicBezTo>
                  <a:pt x="1380389" y="1659460"/>
                  <a:pt x="1110762" y="1589874"/>
                  <a:pt x="869225" y="1658214"/>
                </a:cubicBezTo>
                <a:cubicBezTo>
                  <a:pt x="627688" y="1726554"/>
                  <a:pt x="316586" y="1575590"/>
                  <a:pt x="0" y="1658214"/>
                </a:cubicBezTo>
                <a:cubicBezTo>
                  <a:pt x="-56077" y="1448446"/>
                  <a:pt x="24811" y="1360543"/>
                  <a:pt x="0" y="1088894"/>
                </a:cubicBezTo>
                <a:cubicBezTo>
                  <a:pt x="-24811" y="817245"/>
                  <a:pt x="49482" y="690795"/>
                  <a:pt x="0" y="536156"/>
                </a:cubicBezTo>
                <a:cubicBezTo>
                  <a:pt x="-49482" y="381517"/>
                  <a:pt x="13191" y="204460"/>
                  <a:pt x="0" y="0"/>
                </a:cubicBezTo>
                <a:close/>
              </a:path>
              <a:path w="6129153" h="1658214" stroke="0" extrusionOk="0">
                <a:moveTo>
                  <a:pt x="0" y="0"/>
                </a:moveTo>
                <a:cubicBezTo>
                  <a:pt x="244157" y="-35558"/>
                  <a:pt x="249972" y="976"/>
                  <a:pt x="495904" y="0"/>
                </a:cubicBezTo>
                <a:cubicBezTo>
                  <a:pt x="741836" y="-976"/>
                  <a:pt x="775271" y="29855"/>
                  <a:pt x="869225" y="0"/>
                </a:cubicBezTo>
                <a:cubicBezTo>
                  <a:pt x="963179" y="-29855"/>
                  <a:pt x="1394591" y="35330"/>
                  <a:pt x="1549004" y="0"/>
                </a:cubicBezTo>
                <a:cubicBezTo>
                  <a:pt x="1703417" y="-35330"/>
                  <a:pt x="1828227" y="37795"/>
                  <a:pt x="2044908" y="0"/>
                </a:cubicBezTo>
                <a:cubicBezTo>
                  <a:pt x="2261589" y="-37795"/>
                  <a:pt x="2347168" y="1492"/>
                  <a:pt x="2540813" y="0"/>
                </a:cubicBezTo>
                <a:cubicBezTo>
                  <a:pt x="2734458" y="-1492"/>
                  <a:pt x="3049740" y="50447"/>
                  <a:pt x="3220591" y="0"/>
                </a:cubicBezTo>
                <a:cubicBezTo>
                  <a:pt x="3391442" y="-50447"/>
                  <a:pt x="3549097" y="4431"/>
                  <a:pt x="3655204" y="0"/>
                </a:cubicBezTo>
                <a:cubicBezTo>
                  <a:pt x="3761311" y="-4431"/>
                  <a:pt x="4086202" y="80724"/>
                  <a:pt x="4334983" y="0"/>
                </a:cubicBezTo>
                <a:cubicBezTo>
                  <a:pt x="4583764" y="-80724"/>
                  <a:pt x="4841603" y="78653"/>
                  <a:pt x="5014762" y="0"/>
                </a:cubicBezTo>
                <a:cubicBezTo>
                  <a:pt x="5187921" y="-78653"/>
                  <a:pt x="5404957" y="21845"/>
                  <a:pt x="5571957" y="0"/>
                </a:cubicBezTo>
                <a:cubicBezTo>
                  <a:pt x="5738957" y="-21845"/>
                  <a:pt x="5975191" y="25084"/>
                  <a:pt x="6129153" y="0"/>
                </a:cubicBezTo>
                <a:cubicBezTo>
                  <a:pt x="6184064" y="110365"/>
                  <a:pt x="6111046" y="282235"/>
                  <a:pt x="6129153" y="536156"/>
                </a:cubicBezTo>
                <a:cubicBezTo>
                  <a:pt x="6147260" y="790077"/>
                  <a:pt x="6124484" y="831694"/>
                  <a:pt x="6129153" y="1039147"/>
                </a:cubicBezTo>
                <a:cubicBezTo>
                  <a:pt x="6133822" y="1246600"/>
                  <a:pt x="6100723" y="1466029"/>
                  <a:pt x="6129153" y="1658214"/>
                </a:cubicBezTo>
                <a:cubicBezTo>
                  <a:pt x="5943779" y="1721955"/>
                  <a:pt x="5805218" y="1611629"/>
                  <a:pt x="5571957" y="1658214"/>
                </a:cubicBezTo>
                <a:cubicBezTo>
                  <a:pt x="5338696" y="1704799"/>
                  <a:pt x="5216358" y="1597051"/>
                  <a:pt x="5014762" y="1658214"/>
                </a:cubicBezTo>
                <a:cubicBezTo>
                  <a:pt x="4813167" y="1719377"/>
                  <a:pt x="4630785" y="1597306"/>
                  <a:pt x="4334983" y="1658214"/>
                </a:cubicBezTo>
                <a:cubicBezTo>
                  <a:pt x="4039181" y="1719122"/>
                  <a:pt x="3910683" y="1623335"/>
                  <a:pt x="3777787" y="1658214"/>
                </a:cubicBezTo>
                <a:cubicBezTo>
                  <a:pt x="3644891" y="1693093"/>
                  <a:pt x="3548917" y="1616696"/>
                  <a:pt x="3404466" y="1658214"/>
                </a:cubicBezTo>
                <a:cubicBezTo>
                  <a:pt x="3260015" y="1699732"/>
                  <a:pt x="3180101" y="1618449"/>
                  <a:pt x="2969853" y="1658214"/>
                </a:cubicBezTo>
                <a:cubicBezTo>
                  <a:pt x="2759605" y="1697979"/>
                  <a:pt x="2446158" y="1642780"/>
                  <a:pt x="2290074" y="1658214"/>
                </a:cubicBezTo>
                <a:cubicBezTo>
                  <a:pt x="2133990" y="1673648"/>
                  <a:pt x="1960340" y="1633027"/>
                  <a:pt x="1732879" y="1658214"/>
                </a:cubicBezTo>
                <a:cubicBezTo>
                  <a:pt x="1505418" y="1683401"/>
                  <a:pt x="1458967" y="1630442"/>
                  <a:pt x="1298266" y="1658214"/>
                </a:cubicBezTo>
                <a:cubicBezTo>
                  <a:pt x="1137565" y="1685986"/>
                  <a:pt x="865488" y="1637526"/>
                  <a:pt x="741070" y="1658214"/>
                </a:cubicBezTo>
                <a:cubicBezTo>
                  <a:pt x="616652" y="1678902"/>
                  <a:pt x="249764" y="1583741"/>
                  <a:pt x="0" y="1658214"/>
                </a:cubicBezTo>
                <a:cubicBezTo>
                  <a:pt x="-56441" y="1440789"/>
                  <a:pt x="47439" y="1325121"/>
                  <a:pt x="0" y="1155222"/>
                </a:cubicBezTo>
                <a:cubicBezTo>
                  <a:pt x="-47439" y="985323"/>
                  <a:pt x="33623" y="798847"/>
                  <a:pt x="0" y="585902"/>
                </a:cubicBezTo>
                <a:cubicBezTo>
                  <a:pt x="-33623" y="372957"/>
                  <a:pt x="68879" y="205956"/>
                  <a:pt x="0" y="0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85AC59D-AD0C-4675-A54E-996DF0A5141D}"/>
              </a:ext>
            </a:extLst>
          </p:cNvPr>
          <p:cNvSpPr/>
          <p:nvPr/>
        </p:nvSpPr>
        <p:spPr>
          <a:xfrm rot="21011587">
            <a:off x="534903" y="751313"/>
            <a:ext cx="641714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ＤＦ勘亭流" panose="02010609000101010101" pitchFamily="1" charset="-128"/>
              </a:rPr>
              <a:t>季節の変わり目は</a:t>
            </a:r>
            <a:endParaRPr lang="en-US" altLang="ja-JP" sz="5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ＭＳ ゴシック" panose="020B0609070205080204" pitchFamily="49" charset="-128"/>
              <a:ea typeface="ＤＦ勘亭流" panose="02010609000101010101" pitchFamily="1" charset="-128"/>
            </a:endParaRPr>
          </a:p>
          <a:p>
            <a:r>
              <a:rPr lang="ja-JP" alt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ＤＦ勘亭流" panose="02010609000101010101" pitchFamily="1" charset="-128"/>
              </a:rPr>
              <a:t>　体調の変わり目</a:t>
            </a:r>
            <a:r>
              <a:rPr lang="ja-JP" altLang="en-US" sz="5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ＤＦ勘亭流" panose="02010609000101010101" pitchFamily="1" charset="-128"/>
              </a:rPr>
              <a:t>❢</a:t>
            </a:r>
            <a:endParaRPr lang="en-US" altLang="ja-JP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ＭＳ ゴシック" panose="020B0609070205080204" pitchFamily="49" charset="-128"/>
              <a:ea typeface="ＤＦ勘亭流" panose="02010609000101010101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753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 descr="ダイアグラム&#10;&#10;自動的に生成された説明">
            <a:extLst>
              <a:ext uri="{FF2B5EF4-FFF2-40B4-BE49-F238E27FC236}">
                <a16:creationId xmlns:a16="http://schemas.microsoft.com/office/drawing/2014/main" id="{8A63A76D-6CBC-4611-A3BE-F38238BB60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39421" y="-1782606"/>
            <a:ext cx="7243186" cy="10720651"/>
          </a:xfrm>
          <a:prstGeom prst="rect">
            <a:avLst/>
          </a:prstGeom>
        </p:spPr>
      </p:pic>
      <p:pic>
        <p:nvPicPr>
          <p:cNvPr id="22" name="図 21" descr="ダイアグラム&#10;&#10;自動的に生成された説明">
            <a:extLst>
              <a:ext uri="{FF2B5EF4-FFF2-40B4-BE49-F238E27FC236}">
                <a16:creationId xmlns:a16="http://schemas.microsoft.com/office/drawing/2014/main" id="{95AAC187-F791-4D39-B19C-98A4BC407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677642" y="-1824327"/>
            <a:ext cx="7243186" cy="1072065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E6EE76E-6AD0-442D-8208-6AC50AF59C90}"/>
              </a:ext>
            </a:extLst>
          </p:cNvPr>
          <p:cNvSpPr/>
          <p:nvPr/>
        </p:nvSpPr>
        <p:spPr>
          <a:xfrm>
            <a:off x="4552765" y="676600"/>
            <a:ext cx="1646797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9600" b="0" cap="none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ありあわせ</a:t>
            </a:r>
            <a:r>
              <a:rPr lang="ja-JP" altLang="en-US" sz="7200" b="0" cap="none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の</a:t>
            </a:r>
            <a:r>
              <a:rPr lang="ja-JP" altLang="en-US" sz="9600" b="0" cap="none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青菜 根菜</a:t>
            </a:r>
            <a:r>
              <a:rPr lang="ja-JP" altLang="en-US" sz="7200" b="0" cap="none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で</a:t>
            </a:r>
            <a:r>
              <a:rPr lang="ja-JP" altLang="en-US" sz="9600" b="0" cap="none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作る</a:t>
            </a:r>
            <a:endParaRPr lang="en-US" altLang="ja-JP" sz="9600" b="0" cap="none" dirty="0">
              <a:ln w="0"/>
              <a:solidFill>
                <a:srgbClr val="92D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ＤＦ勘亭流" panose="02010609000101010101" pitchFamily="1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4F70745-D8B8-4D76-8CC6-9BFD7E2C3D34}"/>
              </a:ext>
            </a:extLst>
          </p:cNvPr>
          <p:cNvSpPr/>
          <p:nvPr/>
        </p:nvSpPr>
        <p:spPr>
          <a:xfrm>
            <a:off x="7682512" y="4203533"/>
            <a:ext cx="13977049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HGS教科書体" panose="02020600000000000000" pitchFamily="18" charset="-128"/>
              </a:rPr>
              <a:t>七草セットでなくても冷蔵庫の青菜・根菜で十分です。</a:t>
            </a:r>
            <a:endParaRPr lang="en-US" altLang="ja-JP" sz="4000" b="1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  <a:p>
            <a:r>
              <a:rPr lang="ja-JP" altLang="en-US" sz="40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HGS教科書体" panose="02020600000000000000" pitchFamily="18" charset="-128"/>
              </a:rPr>
              <a:t>新鮮な野菜の栄養を消化しやすいお粥、雑炊、汁物で</a:t>
            </a:r>
            <a:endParaRPr lang="en-US" altLang="ja-JP" sz="4000" b="1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  <a:p>
            <a:r>
              <a:rPr lang="ja-JP" altLang="en-US" sz="40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HGS教科書体" panose="02020600000000000000" pitchFamily="18" charset="-128"/>
              </a:rPr>
              <a:t>我が家流にありわせ野菜を使っていただきましょう。</a:t>
            </a:r>
            <a:endParaRPr lang="en-US" altLang="ja-JP" sz="4000" b="1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A8F3096-8FA7-4E1A-B3B7-185B6B3D6CF9}"/>
              </a:ext>
            </a:extLst>
          </p:cNvPr>
          <p:cNvSpPr/>
          <p:nvPr/>
        </p:nvSpPr>
        <p:spPr>
          <a:xfrm rot="20672847">
            <a:off x="1279505" y="2119908"/>
            <a:ext cx="3210240" cy="908592"/>
          </a:xfrm>
          <a:custGeom>
            <a:avLst/>
            <a:gdLst>
              <a:gd name="connsiteX0" fmla="*/ 0 w 3210240"/>
              <a:gd name="connsiteY0" fmla="*/ 0 h 908592"/>
              <a:gd name="connsiteX1" fmla="*/ 502938 w 3210240"/>
              <a:gd name="connsiteY1" fmla="*/ 0 h 908592"/>
              <a:gd name="connsiteX2" fmla="*/ 941670 w 3210240"/>
              <a:gd name="connsiteY2" fmla="*/ 0 h 908592"/>
              <a:gd name="connsiteX3" fmla="*/ 1412506 w 3210240"/>
              <a:gd name="connsiteY3" fmla="*/ 0 h 908592"/>
              <a:gd name="connsiteX4" fmla="*/ 1979648 w 3210240"/>
              <a:gd name="connsiteY4" fmla="*/ 0 h 908592"/>
              <a:gd name="connsiteX5" fmla="*/ 2482586 w 3210240"/>
              <a:gd name="connsiteY5" fmla="*/ 0 h 908592"/>
              <a:gd name="connsiteX6" fmla="*/ 3210240 w 3210240"/>
              <a:gd name="connsiteY6" fmla="*/ 0 h 908592"/>
              <a:gd name="connsiteX7" fmla="*/ 3210240 w 3210240"/>
              <a:gd name="connsiteY7" fmla="*/ 463382 h 908592"/>
              <a:gd name="connsiteX8" fmla="*/ 3210240 w 3210240"/>
              <a:gd name="connsiteY8" fmla="*/ 908592 h 908592"/>
              <a:gd name="connsiteX9" fmla="*/ 2675200 w 3210240"/>
              <a:gd name="connsiteY9" fmla="*/ 908592 h 908592"/>
              <a:gd name="connsiteX10" fmla="*/ 2204365 w 3210240"/>
              <a:gd name="connsiteY10" fmla="*/ 908592 h 908592"/>
              <a:gd name="connsiteX11" fmla="*/ 1605120 w 3210240"/>
              <a:gd name="connsiteY11" fmla="*/ 908592 h 908592"/>
              <a:gd name="connsiteX12" fmla="*/ 1102182 w 3210240"/>
              <a:gd name="connsiteY12" fmla="*/ 908592 h 908592"/>
              <a:gd name="connsiteX13" fmla="*/ 663450 w 3210240"/>
              <a:gd name="connsiteY13" fmla="*/ 908592 h 908592"/>
              <a:gd name="connsiteX14" fmla="*/ 0 w 3210240"/>
              <a:gd name="connsiteY14" fmla="*/ 908592 h 908592"/>
              <a:gd name="connsiteX15" fmla="*/ 0 w 3210240"/>
              <a:gd name="connsiteY15" fmla="*/ 472468 h 908592"/>
              <a:gd name="connsiteX16" fmla="*/ 0 w 3210240"/>
              <a:gd name="connsiteY16" fmla="*/ 0 h 908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10240" h="908592" fill="none" extrusionOk="0">
                <a:moveTo>
                  <a:pt x="0" y="0"/>
                </a:moveTo>
                <a:cubicBezTo>
                  <a:pt x="160802" y="-435"/>
                  <a:pt x="332875" y="31800"/>
                  <a:pt x="502938" y="0"/>
                </a:cubicBezTo>
                <a:cubicBezTo>
                  <a:pt x="673001" y="-31800"/>
                  <a:pt x="749867" y="45289"/>
                  <a:pt x="941670" y="0"/>
                </a:cubicBezTo>
                <a:cubicBezTo>
                  <a:pt x="1133473" y="-45289"/>
                  <a:pt x="1233630" y="16433"/>
                  <a:pt x="1412506" y="0"/>
                </a:cubicBezTo>
                <a:cubicBezTo>
                  <a:pt x="1591382" y="-16433"/>
                  <a:pt x="1848529" y="25824"/>
                  <a:pt x="1979648" y="0"/>
                </a:cubicBezTo>
                <a:cubicBezTo>
                  <a:pt x="2110767" y="-25824"/>
                  <a:pt x="2335431" y="56381"/>
                  <a:pt x="2482586" y="0"/>
                </a:cubicBezTo>
                <a:cubicBezTo>
                  <a:pt x="2629741" y="-56381"/>
                  <a:pt x="2858652" y="38241"/>
                  <a:pt x="3210240" y="0"/>
                </a:cubicBezTo>
                <a:cubicBezTo>
                  <a:pt x="3263256" y="141554"/>
                  <a:pt x="3182391" y="360048"/>
                  <a:pt x="3210240" y="463382"/>
                </a:cubicBezTo>
                <a:cubicBezTo>
                  <a:pt x="3238089" y="566716"/>
                  <a:pt x="3200960" y="776816"/>
                  <a:pt x="3210240" y="908592"/>
                </a:cubicBezTo>
                <a:cubicBezTo>
                  <a:pt x="2950235" y="969258"/>
                  <a:pt x="2788945" y="861946"/>
                  <a:pt x="2675200" y="908592"/>
                </a:cubicBezTo>
                <a:cubicBezTo>
                  <a:pt x="2561455" y="955238"/>
                  <a:pt x="2374754" y="870351"/>
                  <a:pt x="2204365" y="908592"/>
                </a:cubicBezTo>
                <a:cubicBezTo>
                  <a:pt x="2033976" y="946833"/>
                  <a:pt x="1792828" y="878198"/>
                  <a:pt x="1605120" y="908592"/>
                </a:cubicBezTo>
                <a:cubicBezTo>
                  <a:pt x="1417413" y="938986"/>
                  <a:pt x="1219297" y="907971"/>
                  <a:pt x="1102182" y="908592"/>
                </a:cubicBezTo>
                <a:cubicBezTo>
                  <a:pt x="985067" y="909213"/>
                  <a:pt x="865863" y="897242"/>
                  <a:pt x="663450" y="908592"/>
                </a:cubicBezTo>
                <a:cubicBezTo>
                  <a:pt x="461037" y="919942"/>
                  <a:pt x="315861" y="832154"/>
                  <a:pt x="0" y="908592"/>
                </a:cubicBezTo>
                <a:cubicBezTo>
                  <a:pt x="-49721" y="813645"/>
                  <a:pt x="17585" y="568010"/>
                  <a:pt x="0" y="472468"/>
                </a:cubicBezTo>
                <a:cubicBezTo>
                  <a:pt x="-17585" y="376926"/>
                  <a:pt x="45235" y="182575"/>
                  <a:pt x="0" y="0"/>
                </a:cubicBezTo>
                <a:close/>
              </a:path>
              <a:path w="3210240" h="908592" stroke="0" extrusionOk="0">
                <a:moveTo>
                  <a:pt x="0" y="0"/>
                </a:moveTo>
                <a:cubicBezTo>
                  <a:pt x="202667" y="-9943"/>
                  <a:pt x="383741" y="14586"/>
                  <a:pt x="502938" y="0"/>
                </a:cubicBezTo>
                <a:cubicBezTo>
                  <a:pt x="622135" y="-14586"/>
                  <a:pt x="836096" y="9577"/>
                  <a:pt x="941670" y="0"/>
                </a:cubicBezTo>
                <a:cubicBezTo>
                  <a:pt x="1047244" y="-9577"/>
                  <a:pt x="1356600" y="45738"/>
                  <a:pt x="1540915" y="0"/>
                </a:cubicBezTo>
                <a:cubicBezTo>
                  <a:pt x="1725231" y="-45738"/>
                  <a:pt x="1829349" y="7410"/>
                  <a:pt x="2043853" y="0"/>
                </a:cubicBezTo>
                <a:cubicBezTo>
                  <a:pt x="2258357" y="-7410"/>
                  <a:pt x="2351907" y="20648"/>
                  <a:pt x="2546790" y="0"/>
                </a:cubicBezTo>
                <a:cubicBezTo>
                  <a:pt x="2741673" y="-20648"/>
                  <a:pt x="2953779" y="68797"/>
                  <a:pt x="3210240" y="0"/>
                </a:cubicBezTo>
                <a:cubicBezTo>
                  <a:pt x="3259235" y="168809"/>
                  <a:pt x="3187102" y="237538"/>
                  <a:pt x="3210240" y="436124"/>
                </a:cubicBezTo>
                <a:cubicBezTo>
                  <a:pt x="3233378" y="634710"/>
                  <a:pt x="3185695" y="778964"/>
                  <a:pt x="3210240" y="908592"/>
                </a:cubicBezTo>
                <a:cubicBezTo>
                  <a:pt x="3099229" y="928165"/>
                  <a:pt x="2847542" y="890360"/>
                  <a:pt x="2739405" y="908592"/>
                </a:cubicBezTo>
                <a:cubicBezTo>
                  <a:pt x="2631269" y="926824"/>
                  <a:pt x="2414255" y="861576"/>
                  <a:pt x="2204365" y="908592"/>
                </a:cubicBezTo>
                <a:cubicBezTo>
                  <a:pt x="1994475" y="955608"/>
                  <a:pt x="1817034" y="856280"/>
                  <a:pt x="1669325" y="908592"/>
                </a:cubicBezTo>
                <a:cubicBezTo>
                  <a:pt x="1521616" y="960904"/>
                  <a:pt x="1283486" y="891055"/>
                  <a:pt x="1166387" y="908592"/>
                </a:cubicBezTo>
                <a:cubicBezTo>
                  <a:pt x="1049288" y="926129"/>
                  <a:pt x="850483" y="893702"/>
                  <a:pt x="567142" y="908592"/>
                </a:cubicBezTo>
                <a:cubicBezTo>
                  <a:pt x="283802" y="923482"/>
                  <a:pt x="236636" y="902395"/>
                  <a:pt x="0" y="908592"/>
                </a:cubicBezTo>
                <a:cubicBezTo>
                  <a:pt x="-14912" y="696086"/>
                  <a:pt x="4665" y="664416"/>
                  <a:pt x="0" y="472468"/>
                </a:cubicBezTo>
                <a:cubicBezTo>
                  <a:pt x="-4665" y="280520"/>
                  <a:pt x="17648" y="107216"/>
                  <a:pt x="0" y="0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6CBC25D8-9FC3-4CF5-80F8-485D071B8190}"/>
              </a:ext>
            </a:extLst>
          </p:cNvPr>
          <p:cNvSpPr/>
          <p:nvPr/>
        </p:nvSpPr>
        <p:spPr>
          <a:xfrm rot="20683048">
            <a:off x="1187106" y="1989771"/>
            <a:ext cx="341632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6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我が家</a:t>
            </a:r>
            <a:r>
              <a:rPr lang="ja-JP" alt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の</a:t>
            </a:r>
            <a:endParaRPr lang="en-US" altLang="ja-JP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ＤＦ勘亭流" panose="02010609000101010101" pitchFamily="1" charset="-128"/>
            </a:endParaRPr>
          </a:p>
        </p:txBody>
      </p:sp>
      <p:pic>
        <p:nvPicPr>
          <p:cNvPr id="39" name="図 38" descr="ボウルに入ったスープ&#10;&#10;自動的に生成された説明">
            <a:extLst>
              <a:ext uri="{FF2B5EF4-FFF2-40B4-BE49-F238E27FC236}">
                <a16:creationId xmlns:a16="http://schemas.microsoft.com/office/drawing/2014/main" id="{89D7B9A0-4F58-43EB-8DDB-51FCC55A0A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5815">
            <a:off x="676564" y="2611914"/>
            <a:ext cx="6096000" cy="4067175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0AF99843-2A92-4BFE-B7BA-3A75AA7E4AC0}"/>
              </a:ext>
            </a:extLst>
          </p:cNvPr>
          <p:cNvSpPr/>
          <p:nvPr/>
        </p:nvSpPr>
        <p:spPr>
          <a:xfrm>
            <a:off x="4552765" y="2002900"/>
            <a:ext cx="1646797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1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七草粥 七草雑炊 七草汁</a:t>
            </a:r>
          </a:p>
        </p:txBody>
      </p:sp>
    </p:spTree>
    <p:extLst>
      <p:ext uri="{BB962C8B-B14F-4D97-AF65-F5344CB8AC3E}">
        <p14:creationId xmlns:p14="http://schemas.microsoft.com/office/powerpoint/2010/main" val="4146880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 descr="ダイアグラム&#10;&#10;自動的に生成された説明">
            <a:extLst>
              <a:ext uri="{FF2B5EF4-FFF2-40B4-BE49-F238E27FC236}">
                <a16:creationId xmlns:a16="http://schemas.microsoft.com/office/drawing/2014/main" id="{8A63A76D-6CBC-4611-A3BE-F38238BB60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39423" y="-1760670"/>
            <a:ext cx="7243186" cy="10720651"/>
          </a:xfrm>
          <a:prstGeom prst="rect">
            <a:avLst/>
          </a:prstGeom>
        </p:spPr>
      </p:pic>
      <p:pic>
        <p:nvPicPr>
          <p:cNvPr id="22" name="図 21" descr="ダイアグラム&#10;&#10;自動的に生成された説明">
            <a:extLst>
              <a:ext uri="{FF2B5EF4-FFF2-40B4-BE49-F238E27FC236}">
                <a16:creationId xmlns:a16="http://schemas.microsoft.com/office/drawing/2014/main" id="{95AAC187-F791-4D39-B19C-98A4BC407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905678" y="-1782606"/>
            <a:ext cx="7243186" cy="10720651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4F70745-D8B8-4D76-8CC6-9BFD7E2C3D34}"/>
              </a:ext>
            </a:extLst>
          </p:cNvPr>
          <p:cNvSpPr/>
          <p:nvPr/>
        </p:nvSpPr>
        <p:spPr>
          <a:xfrm>
            <a:off x="13428814" y="1084617"/>
            <a:ext cx="7883087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8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HGS教科書体" panose="02020600000000000000" pitchFamily="18" charset="-128"/>
              </a:rPr>
              <a:t>新鮮な野菜の栄養と効能を</a:t>
            </a:r>
            <a:endParaRPr lang="en-US" altLang="ja-JP" sz="4800" b="1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  <a:p>
            <a:r>
              <a:rPr lang="ja-JP" altLang="en-US" sz="48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HGS教科書体" panose="02020600000000000000" pitchFamily="18" charset="-128"/>
              </a:rPr>
              <a:t>消化しやすいお粥、雑炊で</a:t>
            </a:r>
            <a:endParaRPr lang="en-US" altLang="ja-JP" sz="4800" b="1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  <a:p>
            <a:r>
              <a:rPr lang="ja-JP" altLang="en-US" sz="48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HGS教科書体" panose="02020600000000000000" pitchFamily="18" charset="-128"/>
              </a:rPr>
              <a:t>手軽にいただきましょう！</a:t>
            </a:r>
            <a:endParaRPr lang="en-US" altLang="ja-JP" sz="4800" b="1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0AF99843-2A92-4BFE-B7BA-3A75AA7E4AC0}"/>
              </a:ext>
            </a:extLst>
          </p:cNvPr>
          <p:cNvSpPr/>
          <p:nvPr/>
        </p:nvSpPr>
        <p:spPr>
          <a:xfrm>
            <a:off x="3875229" y="1750128"/>
            <a:ext cx="915800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七草粥 七草雑炊 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DCB9847-7651-4618-8FC0-44613DFED41F}"/>
              </a:ext>
            </a:extLst>
          </p:cNvPr>
          <p:cNvSpPr/>
          <p:nvPr/>
        </p:nvSpPr>
        <p:spPr>
          <a:xfrm>
            <a:off x="3861675" y="1371946"/>
            <a:ext cx="9079858" cy="1970539"/>
          </a:xfrm>
          <a:custGeom>
            <a:avLst/>
            <a:gdLst>
              <a:gd name="connsiteX0" fmla="*/ 0 w 9079858"/>
              <a:gd name="connsiteY0" fmla="*/ 0 h 1970539"/>
              <a:gd name="connsiteX1" fmla="*/ 749088 w 9079858"/>
              <a:gd name="connsiteY1" fmla="*/ 0 h 1970539"/>
              <a:gd name="connsiteX2" fmla="*/ 1407378 w 9079858"/>
              <a:gd name="connsiteY2" fmla="*/ 0 h 1970539"/>
              <a:gd name="connsiteX3" fmla="*/ 1702473 w 9079858"/>
              <a:gd name="connsiteY3" fmla="*/ 0 h 1970539"/>
              <a:gd name="connsiteX4" fmla="*/ 2269965 w 9079858"/>
              <a:gd name="connsiteY4" fmla="*/ 0 h 1970539"/>
              <a:gd name="connsiteX5" fmla="*/ 2655858 w 9079858"/>
              <a:gd name="connsiteY5" fmla="*/ 0 h 1970539"/>
              <a:gd name="connsiteX6" fmla="*/ 3223350 w 9079858"/>
              <a:gd name="connsiteY6" fmla="*/ 0 h 1970539"/>
              <a:gd name="connsiteX7" fmla="*/ 3881639 w 9079858"/>
              <a:gd name="connsiteY7" fmla="*/ 0 h 1970539"/>
              <a:gd name="connsiteX8" fmla="*/ 4267533 w 9079858"/>
              <a:gd name="connsiteY8" fmla="*/ 0 h 1970539"/>
              <a:gd name="connsiteX9" fmla="*/ 5016622 w 9079858"/>
              <a:gd name="connsiteY9" fmla="*/ 0 h 1970539"/>
              <a:gd name="connsiteX10" fmla="*/ 5765710 w 9079858"/>
              <a:gd name="connsiteY10" fmla="*/ 0 h 1970539"/>
              <a:gd name="connsiteX11" fmla="*/ 6060805 w 9079858"/>
              <a:gd name="connsiteY11" fmla="*/ 0 h 1970539"/>
              <a:gd name="connsiteX12" fmla="*/ 6537498 w 9079858"/>
              <a:gd name="connsiteY12" fmla="*/ 0 h 1970539"/>
              <a:gd name="connsiteX13" fmla="*/ 7286586 w 9079858"/>
              <a:gd name="connsiteY13" fmla="*/ 0 h 1970539"/>
              <a:gd name="connsiteX14" fmla="*/ 7763279 w 9079858"/>
              <a:gd name="connsiteY14" fmla="*/ 0 h 1970539"/>
              <a:gd name="connsiteX15" fmla="*/ 8058374 w 9079858"/>
              <a:gd name="connsiteY15" fmla="*/ 0 h 1970539"/>
              <a:gd name="connsiteX16" fmla="*/ 8535067 w 9079858"/>
              <a:gd name="connsiteY16" fmla="*/ 0 h 1970539"/>
              <a:gd name="connsiteX17" fmla="*/ 9079858 w 9079858"/>
              <a:gd name="connsiteY17" fmla="*/ 0 h 1970539"/>
              <a:gd name="connsiteX18" fmla="*/ 9079858 w 9079858"/>
              <a:gd name="connsiteY18" fmla="*/ 433519 h 1970539"/>
              <a:gd name="connsiteX19" fmla="*/ 9079858 w 9079858"/>
              <a:gd name="connsiteY19" fmla="*/ 886743 h 1970539"/>
              <a:gd name="connsiteX20" fmla="*/ 9079858 w 9079858"/>
              <a:gd name="connsiteY20" fmla="*/ 1418788 h 1970539"/>
              <a:gd name="connsiteX21" fmla="*/ 9079858 w 9079858"/>
              <a:gd name="connsiteY21" fmla="*/ 1970539 h 1970539"/>
              <a:gd name="connsiteX22" fmla="*/ 8512367 w 9079858"/>
              <a:gd name="connsiteY22" fmla="*/ 1970539 h 1970539"/>
              <a:gd name="connsiteX23" fmla="*/ 8217271 w 9079858"/>
              <a:gd name="connsiteY23" fmla="*/ 1970539 h 1970539"/>
              <a:gd name="connsiteX24" fmla="*/ 7649780 w 9079858"/>
              <a:gd name="connsiteY24" fmla="*/ 1970539 h 1970539"/>
              <a:gd name="connsiteX25" fmla="*/ 7173088 w 9079858"/>
              <a:gd name="connsiteY25" fmla="*/ 1970539 h 1970539"/>
              <a:gd name="connsiteX26" fmla="*/ 6514798 w 9079858"/>
              <a:gd name="connsiteY26" fmla="*/ 1970539 h 1970539"/>
              <a:gd name="connsiteX27" fmla="*/ 5765710 w 9079858"/>
              <a:gd name="connsiteY27" fmla="*/ 1970539 h 1970539"/>
              <a:gd name="connsiteX28" fmla="*/ 5198219 w 9079858"/>
              <a:gd name="connsiteY28" fmla="*/ 1970539 h 1970539"/>
              <a:gd name="connsiteX29" fmla="*/ 4630728 w 9079858"/>
              <a:gd name="connsiteY29" fmla="*/ 1970539 h 1970539"/>
              <a:gd name="connsiteX30" fmla="*/ 4154035 w 9079858"/>
              <a:gd name="connsiteY30" fmla="*/ 1970539 h 1970539"/>
              <a:gd name="connsiteX31" fmla="*/ 3586544 w 9079858"/>
              <a:gd name="connsiteY31" fmla="*/ 1970539 h 1970539"/>
              <a:gd name="connsiteX32" fmla="*/ 3200650 w 9079858"/>
              <a:gd name="connsiteY32" fmla="*/ 1970539 h 1970539"/>
              <a:gd name="connsiteX33" fmla="*/ 2814756 w 9079858"/>
              <a:gd name="connsiteY33" fmla="*/ 1970539 h 1970539"/>
              <a:gd name="connsiteX34" fmla="*/ 2065668 w 9079858"/>
              <a:gd name="connsiteY34" fmla="*/ 1970539 h 1970539"/>
              <a:gd name="connsiteX35" fmla="*/ 1679774 w 9079858"/>
              <a:gd name="connsiteY35" fmla="*/ 1970539 h 1970539"/>
              <a:gd name="connsiteX36" fmla="*/ 930685 w 9079858"/>
              <a:gd name="connsiteY36" fmla="*/ 1970539 h 1970539"/>
              <a:gd name="connsiteX37" fmla="*/ 0 w 9079858"/>
              <a:gd name="connsiteY37" fmla="*/ 1970539 h 1970539"/>
              <a:gd name="connsiteX38" fmla="*/ 0 w 9079858"/>
              <a:gd name="connsiteY38" fmla="*/ 1458199 h 1970539"/>
              <a:gd name="connsiteX39" fmla="*/ 0 w 9079858"/>
              <a:gd name="connsiteY39" fmla="*/ 1024680 h 1970539"/>
              <a:gd name="connsiteX40" fmla="*/ 0 w 9079858"/>
              <a:gd name="connsiteY40" fmla="*/ 492635 h 1970539"/>
              <a:gd name="connsiteX41" fmla="*/ 0 w 9079858"/>
              <a:gd name="connsiteY41" fmla="*/ 0 h 1970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9079858" h="1970539" extrusionOk="0">
                <a:moveTo>
                  <a:pt x="0" y="0"/>
                </a:moveTo>
                <a:cubicBezTo>
                  <a:pt x="161772" y="-68426"/>
                  <a:pt x="408377" y="68093"/>
                  <a:pt x="749088" y="0"/>
                </a:cubicBezTo>
                <a:cubicBezTo>
                  <a:pt x="1089799" y="-68093"/>
                  <a:pt x="1208410" y="8400"/>
                  <a:pt x="1407378" y="0"/>
                </a:cubicBezTo>
                <a:cubicBezTo>
                  <a:pt x="1606346" y="-8400"/>
                  <a:pt x="1581196" y="19373"/>
                  <a:pt x="1702473" y="0"/>
                </a:cubicBezTo>
                <a:cubicBezTo>
                  <a:pt x="1823750" y="-19373"/>
                  <a:pt x="2005443" y="55806"/>
                  <a:pt x="2269965" y="0"/>
                </a:cubicBezTo>
                <a:cubicBezTo>
                  <a:pt x="2534487" y="-55806"/>
                  <a:pt x="2563023" y="9729"/>
                  <a:pt x="2655858" y="0"/>
                </a:cubicBezTo>
                <a:cubicBezTo>
                  <a:pt x="2748693" y="-9729"/>
                  <a:pt x="2954932" y="58425"/>
                  <a:pt x="3223350" y="0"/>
                </a:cubicBezTo>
                <a:cubicBezTo>
                  <a:pt x="3491768" y="-58425"/>
                  <a:pt x="3615193" y="16902"/>
                  <a:pt x="3881639" y="0"/>
                </a:cubicBezTo>
                <a:cubicBezTo>
                  <a:pt x="4148085" y="-16902"/>
                  <a:pt x="4098084" y="2409"/>
                  <a:pt x="4267533" y="0"/>
                </a:cubicBezTo>
                <a:cubicBezTo>
                  <a:pt x="4436982" y="-2409"/>
                  <a:pt x="4763473" y="26939"/>
                  <a:pt x="5016622" y="0"/>
                </a:cubicBezTo>
                <a:cubicBezTo>
                  <a:pt x="5269771" y="-26939"/>
                  <a:pt x="5496233" y="88936"/>
                  <a:pt x="5765710" y="0"/>
                </a:cubicBezTo>
                <a:cubicBezTo>
                  <a:pt x="6035187" y="-88936"/>
                  <a:pt x="5949998" y="24659"/>
                  <a:pt x="6060805" y="0"/>
                </a:cubicBezTo>
                <a:cubicBezTo>
                  <a:pt x="6171613" y="-24659"/>
                  <a:pt x="6402641" y="46485"/>
                  <a:pt x="6537498" y="0"/>
                </a:cubicBezTo>
                <a:cubicBezTo>
                  <a:pt x="6672355" y="-46485"/>
                  <a:pt x="6988026" y="84225"/>
                  <a:pt x="7286586" y="0"/>
                </a:cubicBezTo>
                <a:cubicBezTo>
                  <a:pt x="7585146" y="-84225"/>
                  <a:pt x="7533453" y="56522"/>
                  <a:pt x="7763279" y="0"/>
                </a:cubicBezTo>
                <a:cubicBezTo>
                  <a:pt x="7993105" y="-56522"/>
                  <a:pt x="7942565" y="23825"/>
                  <a:pt x="8058374" y="0"/>
                </a:cubicBezTo>
                <a:cubicBezTo>
                  <a:pt x="8174184" y="-23825"/>
                  <a:pt x="8327149" y="3966"/>
                  <a:pt x="8535067" y="0"/>
                </a:cubicBezTo>
                <a:cubicBezTo>
                  <a:pt x="8742985" y="-3966"/>
                  <a:pt x="8947992" y="6509"/>
                  <a:pt x="9079858" y="0"/>
                </a:cubicBezTo>
                <a:cubicBezTo>
                  <a:pt x="9129244" y="163360"/>
                  <a:pt x="9050738" y="264041"/>
                  <a:pt x="9079858" y="433519"/>
                </a:cubicBezTo>
                <a:cubicBezTo>
                  <a:pt x="9108978" y="602997"/>
                  <a:pt x="9056566" y="790548"/>
                  <a:pt x="9079858" y="886743"/>
                </a:cubicBezTo>
                <a:cubicBezTo>
                  <a:pt x="9103150" y="982938"/>
                  <a:pt x="9017573" y="1209667"/>
                  <a:pt x="9079858" y="1418788"/>
                </a:cubicBezTo>
                <a:cubicBezTo>
                  <a:pt x="9142143" y="1627910"/>
                  <a:pt x="9031118" y="1703532"/>
                  <a:pt x="9079858" y="1970539"/>
                </a:cubicBezTo>
                <a:cubicBezTo>
                  <a:pt x="8871948" y="2021416"/>
                  <a:pt x="8739483" y="1955665"/>
                  <a:pt x="8512367" y="1970539"/>
                </a:cubicBezTo>
                <a:cubicBezTo>
                  <a:pt x="8285251" y="1985413"/>
                  <a:pt x="8352204" y="1943349"/>
                  <a:pt x="8217271" y="1970539"/>
                </a:cubicBezTo>
                <a:cubicBezTo>
                  <a:pt x="8082338" y="1997729"/>
                  <a:pt x="7842909" y="1915759"/>
                  <a:pt x="7649780" y="1970539"/>
                </a:cubicBezTo>
                <a:cubicBezTo>
                  <a:pt x="7456651" y="2025319"/>
                  <a:pt x="7337433" y="1961061"/>
                  <a:pt x="7173088" y="1970539"/>
                </a:cubicBezTo>
                <a:cubicBezTo>
                  <a:pt x="7008743" y="1980017"/>
                  <a:pt x="6822665" y="1904879"/>
                  <a:pt x="6514798" y="1970539"/>
                </a:cubicBezTo>
                <a:cubicBezTo>
                  <a:pt x="6206931" y="2036199"/>
                  <a:pt x="6101354" y="1931595"/>
                  <a:pt x="5765710" y="1970539"/>
                </a:cubicBezTo>
                <a:cubicBezTo>
                  <a:pt x="5430066" y="2009483"/>
                  <a:pt x="5430270" y="1945849"/>
                  <a:pt x="5198219" y="1970539"/>
                </a:cubicBezTo>
                <a:cubicBezTo>
                  <a:pt x="4966168" y="1995229"/>
                  <a:pt x="4795448" y="1920588"/>
                  <a:pt x="4630728" y="1970539"/>
                </a:cubicBezTo>
                <a:cubicBezTo>
                  <a:pt x="4466008" y="2020490"/>
                  <a:pt x="4317582" y="1942142"/>
                  <a:pt x="4154035" y="1970539"/>
                </a:cubicBezTo>
                <a:cubicBezTo>
                  <a:pt x="3990488" y="1998936"/>
                  <a:pt x="3817896" y="1931809"/>
                  <a:pt x="3586544" y="1970539"/>
                </a:cubicBezTo>
                <a:cubicBezTo>
                  <a:pt x="3355192" y="2009269"/>
                  <a:pt x="3361705" y="1939425"/>
                  <a:pt x="3200650" y="1970539"/>
                </a:cubicBezTo>
                <a:cubicBezTo>
                  <a:pt x="3039595" y="2001653"/>
                  <a:pt x="2904725" y="1943713"/>
                  <a:pt x="2814756" y="1970539"/>
                </a:cubicBezTo>
                <a:cubicBezTo>
                  <a:pt x="2724787" y="1997365"/>
                  <a:pt x="2390209" y="1930759"/>
                  <a:pt x="2065668" y="1970539"/>
                </a:cubicBezTo>
                <a:cubicBezTo>
                  <a:pt x="1741127" y="2010319"/>
                  <a:pt x="1802873" y="1928406"/>
                  <a:pt x="1679774" y="1970539"/>
                </a:cubicBezTo>
                <a:cubicBezTo>
                  <a:pt x="1556675" y="2012672"/>
                  <a:pt x="1204299" y="1925536"/>
                  <a:pt x="930685" y="1970539"/>
                </a:cubicBezTo>
                <a:cubicBezTo>
                  <a:pt x="657071" y="2015542"/>
                  <a:pt x="433999" y="1966379"/>
                  <a:pt x="0" y="1970539"/>
                </a:cubicBezTo>
                <a:cubicBezTo>
                  <a:pt x="-30504" y="1834197"/>
                  <a:pt x="13133" y="1663499"/>
                  <a:pt x="0" y="1458199"/>
                </a:cubicBezTo>
                <a:cubicBezTo>
                  <a:pt x="-13133" y="1252899"/>
                  <a:pt x="29671" y="1113811"/>
                  <a:pt x="0" y="1024680"/>
                </a:cubicBezTo>
                <a:cubicBezTo>
                  <a:pt x="-29671" y="935549"/>
                  <a:pt x="50380" y="646395"/>
                  <a:pt x="0" y="492635"/>
                </a:cubicBezTo>
                <a:cubicBezTo>
                  <a:pt x="-50380" y="338876"/>
                  <a:pt x="52447" y="166758"/>
                  <a:pt x="0" y="0"/>
                </a:cubicBezTo>
                <a:close/>
              </a:path>
            </a:pathLst>
          </a:custGeom>
          <a:noFill/>
          <a:ln w="412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6995169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ACFD240-7B89-43BE-8DB4-83A8E670D521}"/>
              </a:ext>
            </a:extLst>
          </p:cNvPr>
          <p:cNvSpPr/>
          <p:nvPr/>
        </p:nvSpPr>
        <p:spPr>
          <a:xfrm>
            <a:off x="4011856" y="1121482"/>
            <a:ext cx="8698768" cy="603708"/>
          </a:xfrm>
          <a:custGeom>
            <a:avLst/>
            <a:gdLst>
              <a:gd name="connsiteX0" fmla="*/ 0 w 8698768"/>
              <a:gd name="connsiteY0" fmla="*/ 0 h 603708"/>
              <a:gd name="connsiteX1" fmla="*/ 492930 w 8698768"/>
              <a:gd name="connsiteY1" fmla="*/ 0 h 603708"/>
              <a:gd name="connsiteX2" fmla="*/ 811885 w 8698768"/>
              <a:gd name="connsiteY2" fmla="*/ 0 h 603708"/>
              <a:gd name="connsiteX3" fmla="*/ 1565778 w 8698768"/>
              <a:gd name="connsiteY3" fmla="*/ 0 h 603708"/>
              <a:gd name="connsiteX4" fmla="*/ 2232684 w 8698768"/>
              <a:gd name="connsiteY4" fmla="*/ 0 h 603708"/>
              <a:gd name="connsiteX5" fmla="*/ 2986577 w 8698768"/>
              <a:gd name="connsiteY5" fmla="*/ 0 h 603708"/>
              <a:gd name="connsiteX6" fmla="*/ 3479507 w 8698768"/>
              <a:gd name="connsiteY6" fmla="*/ 0 h 603708"/>
              <a:gd name="connsiteX7" fmla="*/ 3885450 w 8698768"/>
              <a:gd name="connsiteY7" fmla="*/ 0 h 603708"/>
              <a:gd name="connsiteX8" fmla="*/ 4639343 w 8698768"/>
              <a:gd name="connsiteY8" fmla="*/ 0 h 603708"/>
              <a:gd name="connsiteX9" fmla="*/ 5393236 w 8698768"/>
              <a:gd name="connsiteY9" fmla="*/ 0 h 603708"/>
              <a:gd name="connsiteX10" fmla="*/ 5712191 w 8698768"/>
              <a:gd name="connsiteY10" fmla="*/ 0 h 603708"/>
              <a:gd name="connsiteX11" fmla="*/ 6118133 w 8698768"/>
              <a:gd name="connsiteY11" fmla="*/ 0 h 603708"/>
              <a:gd name="connsiteX12" fmla="*/ 6698051 w 8698768"/>
              <a:gd name="connsiteY12" fmla="*/ 0 h 603708"/>
              <a:gd name="connsiteX13" fmla="*/ 7103994 w 8698768"/>
              <a:gd name="connsiteY13" fmla="*/ 0 h 603708"/>
              <a:gd name="connsiteX14" fmla="*/ 7857887 w 8698768"/>
              <a:gd name="connsiteY14" fmla="*/ 0 h 603708"/>
              <a:gd name="connsiteX15" fmla="*/ 8698768 w 8698768"/>
              <a:gd name="connsiteY15" fmla="*/ 0 h 603708"/>
              <a:gd name="connsiteX16" fmla="*/ 8698768 w 8698768"/>
              <a:gd name="connsiteY16" fmla="*/ 313928 h 603708"/>
              <a:gd name="connsiteX17" fmla="*/ 8698768 w 8698768"/>
              <a:gd name="connsiteY17" fmla="*/ 603708 h 603708"/>
              <a:gd name="connsiteX18" fmla="*/ 8031862 w 8698768"/>
              <a:gd name="connsiteY18" fmla="*/ 603708 h 603708"/>
              <a:gd name="connsiteX19" fmla="*/ 7538932 w 8698768"/>
              <a:gd name="connsiteY19" fmla="*/ 603708 h 603708"/>
              <a:gd name="connsiteX20" fmla="*/ 6959014 w 8698768"/>
              <a:gd name="connsiteY20" fmla="*/ 603708 h 603708"/>
              <a:gd name="connsiteX21" fmla="*/ 6640060 w 8698768"/>
              <a:gd name="connsiteY21" fmla="*/ 603708 h 603708"/>
              <a:gd name="connsiteX22" fmla="*/ 6147129 w 8698768"/>
              <a:gd name="connsiteY22" fmla="*/ 603708 h 603708"/>
              <a:gd name="connsiteX23" fmla="*/ 5393236 w 8698768"/>
              <a:gd name="connsiteY23" fmla="*/ 603708 h 603708"/>
              <a:gd name="connsiteX24" fmla="*/ 4813318 w 8698768"/>
              <a:gd name="connsiteY24" fmla="*/ 603708 h 603708"/>
              <a:gd name="connsiteX25" fmla="*/ 4146413 w 8698768"/>
              <a:gd name="connsiteY25" fmla="*/ 603708 h 603708"/>
              <a:gd name="connsiteX26" fmla="*/ 3653483 w 8698768"/>
              <a:gd name="connsiteY26" fmla="*/ 603708 h 603708"/>
              <a:gd name="connsiteX27" fmla="*/ 3073565 w 8698768"/>
              <a:gd name="connsiteY27" fmla="*/ 603708 h 603708"/>
              <a:gd name="connsiteX28" fmla="*/ 2319671 w 8698768"/>
              <a:gd name="connsiteY28" fmla="*/ 603708 h 603708"/>
              <a:gd name="connsiteX29" fmla="*/ 2000717 w 8698768"/>
              <a:gd name="connsiteY29" fmla="*/ 603708 h 603708"/>
              <a:gd name="connsiteX30" fmla="*/ 1420799 w 8698768"/>
              <a:gd name="connsiteY30" fmla="*/ 603708 h 603708"/>
              <a:gd name="connsiteX31" fmla="*/ 753893 w 8698768"/>
              <a:gd name="connsiteY31" fmla="*/ 603708 h 603708"/>
              <a:gd name="connsiteX32" fmla="*/ 0 w 8698768"/>
              <a:gd name="connsiteY32" fmla="*/ 603708 h 603708"/>
              <a:gd name="connsiteX33" fmla="*/ 0 w 8698768"/>
              <a:gd name="connsiteY33" fmla="*/ 301854 h 603708"/>
              <a:gd name="connsiteX34" fmla="*/ 0 w 8698768"/>
              <a:gd name="connsiteY34" fmla="*/ 0 h 60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698768" h="603708" fill="none" extrusionOk="0">
                <a:moveTo>
                  <a:pt x="0" y="0"/>
                </a:moveTo>
                <a:cubicBezTo>
                  <a:pt x="194381" y="-19067"/>
                  <a:pt x="388722" y="40074"/>
                  <a:pt x="492930" y="0"/>
                </a:cubicBezTo>
                <a:cubicBezTo>
                  <a:pt x="597138" y="-40074"/>
                  <a:pt x="687756" y="869"/>
                  <a:pt x="811885" y="0"/>
                </a:cubicBezTo>
                <a:cubicBezTo>
                  <a:pt x="936015" y="-869"/>
                  <a:pt x="1359720" y="42606"/>
                  <a:pt x="1565778" y="0"/>
                </a:cubicBezTo>
                <a:cubicBezTo>
                  <a:pt x="1771836" y="-42606"/>
                  <a:pt x="1961730" y="34310"/>
                  <a:pt x="2232684" y="0"/>
                </a:cubicBezTo>
                <a:cubicBezTo>
                  <a:pt x="2503638" y="-34310"/>
                  <a:pt x="2645408" y="72300"/>
                  <a:pt x="2986577" y="0"/>
                </a:cubicBezTo>
                <a:cubicBezTo>
                  <a:pt x="3327746" y="-72300"/>
                  <a:pt x="3354609" y="36952"/>
                  <a:pt x="3479507" y="0"/>
                </a:cubicBezTo>
                <a:cubicBezTo>
                  <a:pt x="3604405" y="-36952"/>
                  <a:pt x="3797932" y="22381"/>
                  <a:pt x="3885450" y="0"/>
                </a:cubicBezTo>
                <a:cubicBezTo>
                  <a:pt x="3972968" y="-22381"/>
                  <a:pt x="4413508" y="86341"/>
                  <a:pt x="4639343" y="0"/>
                </a:cubicBezTo>
                <a:cubicBezTo>
                  <a:pt x="4865178" y="-86341"/>
                  <a:pt x="5085491" y="55737"/>
                  <a:pt x="5393236" y="0"/>
                </a:cubicBezTo>
                <a:cubicBezTo>
                  <a:pt x="5700981" y="-55737"/>
                  <a:pt x="5631336" y="22948"/>
                  <a:pt x="5712191" y="0"/>
                </a:cubicBezTo>
                <a:cubicBezTo>
                  <a:pt x="5793046" y="-22948"/>
                  <a:pt x="6035735" y="13267"/>
                  <a:pt x="6118133" y="0"/>
                </a:cubicBezTo>
                <a:cubicBezTo>
                  <a:pt x="6200531" y="-13267"/>
                  <a:pt x="6487586" y="43027"/>
                  <a:pt x="6698051" y="0"/>
                </a:cubicBezTo>
                <a:cubicBezTo>
                  <a:pt x="6908516" y="-43027"/>
                  <a:pt x="7012265" y="19008"/>
                  <a:pt x="7103994" y="0"/>
                </a:cubicBezTo>
                <a:cubicBezTo>
                  <a:pt x="7195723" y="-19008"/>
                  <a:pt x="7635649" y="51550"/>
                  <a:pt x="7857887" y="0"/>
                </a:cubicBezTo>
                <a:cubicBezTo>
                  <a:pt x="8080125" y="-51550"/>
                  <a:pt x="8503832" y="2671"/>
                  <a:pt x="8698768" y="0"/>
                </a:cubicBezTo>
                <a:cubicBezTo>
                  <a:pt x="8734561" y="148004"/>
                  <a:pt x="8687169" y="249778"/>
                  <a:pt x="8698768" y="313928"/>
                </a:cubicBezTo>
                <a:cubicBezTo>
                  <a:pt x="8710367" y="378078"/>
                  <a:pt x="8683760" y="504013"/>
                  <a:pt x="8698768" y="603708"/>
                </a:cubicBezTo>
                <a:cubicBezTo>
                  <a:pt x="8469920" y="603951"/>
                  <a:pt x="8188737" y="554138"/>
                  <a:pt x="8031862" y="603708"/>
                </a:cubicBezTo>
                <a:cubicBezTo>
                  <a:pt x="7874987" y="653278"/>
                  <a:pt x="7769618" y="599372"/>
                  <a:pt x="7538932" y="603708"/>
                </a:cubicBezTo>
                <a:cubicBezTo>
                  <a:pt x="7308246" y="608044"/>
                  <a:pt x="7190288" y="598453"/>
                  <a:pt x="6959014" y="603708"/>
                </a:cubicBezTo>
                <a:cubicBezTo>
                  <a:pt x="6727740" y="608963"/>
                  <a:pt x="6742464" y="573585"/>
                  <a:pt x="6640060" y="603708"/>
                </a:cubicBezTo>
                <a:cubicBezTo>
                  <a:pt x="6537656" y="633831"/>
                  <a:pt x="6359955" y="566334"/>
                  <a:pt x="6147129" y="603708"/>
                </a:cubicBezTo>
                <a:cubicBezTo>
                  <a:pt x="5934303" y="641082"/>
                  <a:pt x="5715696" y="519678"/>
                  <a:pt x="5393236" y="603708"/>
                </a:cubicBezTo>
                <a:cubicBezTo>
                  <a:pt x="5070776" y="687738"/>
                  <a:pt x="5070293" y="594426"/>
                  <a:pt x="4813318" y="603708"/>
                </a:cubicBezTo>
                <a:cubicBezTo>
                  <a:pt x="4556343" y="612990"/>
                  <a:pt x="4413307" y="558206"/>
                  <a:pt x="4146413" y="603708"/>
                </a:cubicBezTo>
                <a:cubicBezTo>
                  <a:pt x="3879519" y="649210"/>
                  <a:pt x="3789432" y="563309"/>
                  <a:pt x="3653483" y="603708"/>
                </a:cubicBezTo>
                <a:cubicBezTo>
                  <a:pt x="3517534" y="644107"/>
                  <a:pt x="3241913" y="568616"/>
                  <a:pt x="3073565" y="603708"/>
                </a:cubicBezTo>
                <a:cubicBezTo>
                  <a:pt x="2905217" y="638800"/>
                  <a:pt x="2571082" y="551996"/>
                  <a:pt x="2319671" y="603708"/>
                </a:cubicBezTo>
                <a:cubicBezTo>
                  <a:pt x="2068260" y="655420"/>
                  <a:pt x="2153009" y="602684"/>
                  <a:pt x="2000717" y="603708"/>
                </a:cubicBezTo>
                <a:cubicBezTo>
                  <a:pt x="1848425" y="604732"/>
                  <a:pt x="1645565" y="536350"/>
                  <a:pt x="1420799" y="603708"/>
                </a:cubicBezTo>
                <a:cubicBezTo>
                  <a:pt x="1196033" y="671066"/>
                  <a:pt x="979504" y="587494"/>
                  <a:pt x="753893" y="603708"/>
                </a:cubicBezTo>
                <a:cubicBezTo>
                  <a:pt x="528282" y="619922"/>
                  <a:pt x="275056" y="528413"/>
                  <a:pt x="0" y="603708"/>
                </a:cubicBezTo>
                <a:cubicBezTo>
                  <a:pt x="-363" y="460445"/>
                  <a:pt x="26442" y="372527"/>
                  <a:pt x="0" y="301854"/>
                </a:cubicBezTo>
                <a:cubicBezTo>
                  <a:pt x="-26442" y="231181"/>
                  <a:pt x="11269" y="127180"/>
                  <a:pt x="0" y="0"/>
                </a:cubicBezTo>
                <a:close/>
              </a:path>
              <a:path w="8698768" h="603708" stroke="0" extrusionOk="0">
                <a:moveTo>
                  <a:pt x="0" y="0"/>
                </a:moveTo>
                <a:cubicBezTo>
                  <a:pt x="264297" y="-74791"/>
                  <a:pt x="560598" y="17346"/>
                  <a:pt x="753893" y="0"/>
                </a:cubicBezTo>
                <a:cubicBezTo>
                  <a:pt x="947188" y="-17346"/>
                  <a:pt x="1157251" y="29419"/>
                  <a:pt x="1420799" y="0"/>
                </a:cubicBezTo>
                <a:cubicBezTo>
                  <a:pt x="1684347" y="-29419"/>
                  <a:pt x="1616243" y="8298"/>
                  <a:pt x="1739754" y="0"/>
                </a:cubicBezTo>
                <a:cubicBezTo>
                  <a:pt x="1863265" y="-8298"/>
                  <a:pt x="2048696" y="11879"/>
                  <a:pt x="2319671" y="0"/>
                </a:cubicBezTo>
                <a:cubicBezTo>
                  <a:pt x="2590646" y="-11879"/>
                  <a:pt x="2566143" y="1961"/>
                  <a:pt x="2725614" y="0"/>
                </a:cubicBezTo>
                <a:cubicBezTo>
                  <a:pt x="2885085" y="-1961"/>
                  <a:pt x="3096808" y="18096"/>
                  <a:pt x="3305532" y="0"/>
                </a:cubicBezTo>
                <a:cubicBezTo>
                  <a:pt x="3514256" y="-18096"/>
                  <a:pt x="3695810" y="54900"/>
                  <a:pt x="3972437" y="0"/>
                </a:cubicBezTo>
                <a:cubicBezTo>
                  <a:pt x="4249065" y="-54900"/>
                  <a:pt x="4253707" y="42587"/>
                  <a:pt x="4378380" y="0"/>
                </a:cubicBezTo>
                <a:cubicBezTo>
                  <a:pt x="4503053" y="-42587"/>
                  <a:pt x="4779459" y="4167"/>
                  <a:pt x="5132273" y="0"/>
                </a:cubicBezTo>
                <a:cubicBezTo>
                  <a:pt x="5485087" y="-4167"/>
                  <a:pt x="5613773" y="54643"/>
                  <a:pt x="5886166" y="0"/>
                </a:cubicBezTo>
                <a:cubicBezTo>
                  <a:pt x="6158559" y="-54643"/>
                  <a:pt x="6123272" y="127"/>
                  <a:pt x="6205121" y="0"/>
                </a:cubicBezTo>
                <a:cubicBezTo>
                  <a:pt x="6286970" y="-127"/>
                  <a:pt x="6547829" y="29478"/>
                  <a:pt x="6698051" y="0"/>
                </a:cubicBezTo>
                <a:cubicBezTo>
                  <a:pt x="6848273" y="-29478"/>
                  <a:pt x="7287022" y="10736"/>
                  <a:pt x="7451945" y="0"/>
                </a:cubicBezTo>
                <a:cubicBezTo>
                  <a:pt x="7616868" y="-10736"/>
                  <a:pt x="7707251" y="19675"/>
                  <a:pt x="7944875" y="0"/>
                </a:cubicBezTo>
                <a:cubicBezTo>
                  <a:pt x="8182499" y="-19675"/>
                  <a:pt x="8372585" y="60620"/>
                  <a:pt x="8698768" y="0"/>
                </a:cubicBezTo>
                <a:cubicBezTo>
                  <a:pt x="8731730" y="94226"/>
                  <a:pt x="8696115" y="195420"/>
                  <a:pt x="8698768" y="295817"/>
                </a:cubicBezTo>
                <a:cubicBezTo>
                  <a:pt x="8701421" y="396214"/>
                  <a:pt x="8664139" y="480219"/>
                  <a:pt x="8698768" y="603708"/>
                </a:cubicBezTo>
                <a:cubicBezTo>
                  <a:pt x="8599507" y="634774"/>
                  <a:pt x="8475171" y="602408"/>
                  <a:pt x="8379813" y="603708"/>
                </a:cubicBezTo>
                <a:cubicBezTo>
                  <a:pt x="8284455" y="605008"/>
                  <a:pt x="7928394" y="584324"/>
                  <a:pt x="7625920" y="603708"/>
                </a:cubicBezTo>
                <a:cubicBezTo>
                  <a:pt x="7323446" y="623092"/>
                  <a:pt x="7192354" y="570161"/>
                  <a:pt x="6959014" y="603708"/>
                </a:cubicBezTo>
                <a:cubicBezTo>
                  <a:pt x="6725674" y="637255"/>
                  <a:pt x="6678298" y="555670"/>
                  <a:pt x="6466084" y="603708"/>
                </a:cubicBezTo>
                <a:cubicBezTo>
                  <a:pt x="6253870" y="651746"/>
                  <a:pt x="6230482" y="582371"/>
                  <a:pt x="6147129" y="603708"/>
                </a:cubicBezTo>
                <a:cubicBezTo>
                  <a:pt x="6063777" y="625045"/>
                  <a:pt x="5893698" y="569460"/>
                  <a:pt x="5828175" y="603708"/>
                </a:cubicBezTo>
                <a:cubicBezTo>
                  <a:pt x="5762652" y="637956"/>
                  <a:pt x="5431673" y="561129"/>
                  <a:pt x="5248257" y="603708"/>
                </a:cubicBezTo>
                <a:cubicBezTo>
                  <a:pt x="5064841" y="646287"/>
                  <a:pt x="4947009" y="563594"/>
                  <a:pt x="4755327" y="603708"/>
                </a:cubicBezTo>
                <a:cubicBezTo>
                  <a:pt x="4563645" y="643822"/>
                  <a:pt x="4421541" y="589178"/>
                  <a:pt x="4088421" y="603708"/>
                </a:cubicBezTo>
                <a:cubicBezTo>
                  <a:pt x="3755301" y="618238"/>
                  <a:pt x="3650537" y="539054"/>
                  <a:pt x="3334528" y="603708"/>
                </a:cubicBezTo>
                <a:cubicBezTo>
                  <a:pt x="3018519" y="668362"/>
                  <a:pt x="3031879" y="594727"/>
                  <a:pt x="2754610" y="603708"/>
                </a:cubicBezTo>
                <a:cubicBezTo>
                  <a:pt x="2477341" y="612689"/>
                  <a:pt x="2461705" y="554848"/>
                  <a:pt x="2174692" y="603708"/>
                </a:cubicBezTo>
                <a:cubicBezTo>
                  <a:pt x="1887679" y="652568"/>
                  <a:pt x="1815635" y="577194"/>
                  <a:pt x="1681762" y="603708"/>
                </a:cubicBezTo>
                <a:cubicBezTo>
                  <a:pt x="1547889" y="630222"/>
                  <a:pt x="1304847" y="553179"/>
                  <a:pt x="1101844" y="603708"/>
                </a:cubicBezTo>
                <a:cubicBezTo>
                  <a:pt x="898841" y="654237"/>
                  <a:pt x="780829" y="596588"/>
                  <a:pt x="695901" y="603708"/>
                </a:cubicBezTo>
                <a:cubicBezTo>
                  <a:pt x="610973" y="610828"/>
                  <a:pt x="260838" y="602388"/>
                  <a:pt x="0" y="603708"/>
                </a:cubicBezTo>
                <a:cubicBezTo>
                  <a:pt x="-4500" y="459947"/>
                  <a:pt x="17416" y="422565"/>
                  <a:pt x="0" y="289780"/>
                </a:cubicBezTo>
                <a:cubicBezTo>
                  <a:pt x="-17416" y="156995"/>
                  <a:pt x="12035" y="140009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416995169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E6EE76E-6AD0-442D-8208-6AC50AF59C90}"/>
              </a:ext>
            </a:extLst>
          </p:cNvPr>
          <p:cNvSpPr/>
          <p:nvPr/>
        </p:nvSpPr>
        <p:spPr>
          <a:xfrm>
            <a:off x="3914990" y="901495"/>
            <a:ext cx="91871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HGS教科書体" panose="02020600000000000000" pitchFamily="18" charset="-128"/>
              </a:rPr>
              <a:t>ごちそうで疲れた体を癒やす</a:t>
            </a:r>
            <a:endParaRPr lang="en-US" altLang="ja-JP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210E7E7-4216-41A9-8F0A-30603806E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2648" y="3640310"/>
            <a:ext cx="8318928" cy="197054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2B8C3F6-24FD-4CA4-A4F2-E0F9857493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665" r="11332"/>
          <a:stretch/>
        </p:blipFill>
        <p:spPr>
          <a:xfrm>
            <a:off x="5053677" y="3892516"/>
            <a:ext cx="1371600" cy="173614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C9C12CB-97EE-4F50-81FE-38A3422AAC0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140" r="9760"/>
          <a:stretch/>
        </p:blipFill>
        <p:spPr>
          <a:xfrm>
            <a:off x="11574190" y="3824430"/>
            <a:ext cx="1390650" cy="173614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1006ADC-83C7-4CEC-B828-B33F7FE69C3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710" r="8189"/>
          <a:stretch/>
        </p:blipFill>
        <p:spPr>
          <a:xfrm>
            <a:off x="6375943" y="3892516"/>
            <a:ext cx="1390650" cy="173614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C4DC49B-CD91-4254-9CE1-5B1C502FB95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257" r="8928"/>
          <a:stretch/>
        </p:blipFill>
        <p:spPr>
          <a:xfrm>
            <a:off x="10197549" y="3817729"/>
            <a:ext cx="1437792" cy="173614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A1E365E-B703-4594-981E-7116A81F326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442" r="11360"/>
          <a:stretch/>
        </p:blipFill>
        <p:spPr>
          <a:xfrm>
            <a:off x="7600946" y="3804327"/>
            <a:ext cx="1371600" cy="173185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EB0C265-25F0-40EC-B319-28D4D30224E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926" r="9134"/>
          <a:stretch/>
        </p:blipFill>
        <p:spPr>
          <a:xfrm>
            <a:off x="3717297" y="3824430"/>
            <a:ext cx="1457325" cy="173614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15701A9-4A23-4E82-9CAE-28FE6FFF3FB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7519" r="8541"/>
          <a:stretch/>
        </p:blipFill>
        <p:spPr>
          <a:xfrm>
            <a:off x="8893525" y="3811028"/>
            <a:ext cx="1457325" cy="1736141"/>
          </a:xfrm>
          <a:prstGeom prst="rect">
            <a:avLst/>
          </a:prstGeom>
        </p:spPr>
      </p:pic>
      <p:pic>
        <p:nvPicPr>
          <p:cNvPr id="24" name="図 23" descr="ボウルに入ったサラダ&#10;&#10;自動的に生成された説明">
            <a:extLst>
              <a:ext uri="{FF2B5EF4-FFF2-40B4-BE49-F238E27FC236}">
                <a16:creationId xmlns:a16="http://schemas.microsoft.com/office/drawing/2014/main" id="{50F5DFDC-6454-4C32-BF1B-2C7EA7226DE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96" r="5185"/>
          <a:stretch/>
        </p:blipFill>
        <p:spPr>
          <a:xfrm>
            <a:off x="287624" y="1084321"/>
            <a:ext cx="3396677" cy="4067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4242C32-1934-4F12-B3FA-692EB48D1304}"/>
              </a:ext>
            </a:extLst>
          </p:cNvPr>
          <p:cNvSpPr/>
          <p:nvPr/>
        </p:nvSpPr>
        <p:spPr>
          <a:xfrm>
            <a:off x="287624" y="5793873"/>
            <a:ext cx="21113472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●せり：食欲増進　●なずな：解毒・利尿作用　●ごぎょう：風邪予防　●はこべら：腹痛薬</a:t>
            </a:r>
            <a:endParaRPr lang="en-US" altLang="ja-JP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　　　　　</a:t>
            </a:r>
            <a:r>
              <a:rPr lang="ja-JP" alt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●ほとけのざ：食物繊維豊富　●すずな：整腸作用、ビタミン豊富　●すずしろ：消化促進、風邪予防</a:t>
            </a:r>
          </a:p>
        </p:txBody>
      </p:sp>
    </p:spTree>
    <p:extLst>
      <p:ext uri="{BB962C8B-B14F-4D97-AF65-F5344CB8AC3E}">
        <p14:creationId xmlns:p14="http://schemas.microsoft.com/office/powerpoint/2010/main" val="4023595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 descr="ダイアグラム&#10;&#10;自動的に生成された説明">
            <a:extLst>
              <a:ext uri="{FF2B5EF4-FFF2-40B4-BE49-F238E27FC236}">
                <a16:creationId xmlns:a16="http://schemas.microsoft.com/office/drawing/2014/main" id="{95AAC187-F791-4D39-B19C-98A4BC407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557358" y="-1782607"/>
            <a:ext cx="7243186" cy="10720651"/>
          </a:xfrm>
          <a:prstGeom prst="rect">
            <a:avLst/>
          </a:prstGeom>
        </p:spPr>
      </p:pic>
      <p:pic>
        <p:nvPicPr>
          <p:cNvPr id="21" name="図 20" descr="ダイアグラム&#10;&#10;自動的に生成された説明">
            <a:extLst>
              <a:ext uri="{FF2B5EF4-FFF2-40B4-BE49-F238E27FC236}">
                <a16:creationId xmlns:a16="http://schemas.microsoft.com/office/drawing/2014/main" id="{8A63A76D-6CBC-4611-A3BE-F38238BB60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39421" y="-1782606"/>
            <a:ext cx="7243186" cy="10720651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AC955AD-5136-4D31-8482-099C746BBEAC}"/>
              </a:ext>
            </a:extLst>
          </p:cNvPr>
          <p:cNvSpPr/>
          <p:nvPr/>
        </p:nvSpPr>
        <p:spPr>
          <a:xfrm>
            <a:off x="7612132" y="987652"/>
            <a:ext cx="1327639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ＤＦ勘亭流" panose="02010609000101010101" pitchFamily="1" charset="-128"/>
              </a:rPr>
              <a:t>家族みんなの健康と開運を願う❢</a:t>
            </a:r>
            <a:endParaRPr lang="en-US" altLang="ja-JP" sz="6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S教科書体" panose="02020600000000000000" pitchFamily="18" charset="-128"/>
              <a:ea typeface="ＤＦ勘亭流" panose="02010609000101010101" pitchFamily="1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E6EE76E-6AD0-442D-8208-6AC50AF59C90}"/>
              </a:ext>
            </a:extLst>
          </p:cNvPr>
          <p:cNvSpPr/>
          <p:nvPr/>
        </p:nvSpPr>
        <p:spPr>
          <a:xfrm>
            <a:off x="11548913" y="2434122"/>
            <a:ext cx="908133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七草粥 七草雑炊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188A8E6-8FB5-4383-9125-7EBF50F340BE}"/>
              </a:ext>
            </a:extLst>
          </p:cNvPr>
          <p:cNvSpPr/>
          <p:nvPr/>
        </p:nvSpPr>
        <p:spPr>
          <a:xfrm>
            <a:off x="9055761" y="4297162"/>
            <a:ext cx="1273284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400" b="1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HGS教科書体" panose="02020600000000000000" pitchFamily="18" charset="-128"/>
              </a:rPr>
              <a:t>家族みんなの健康を願って七草粥・七草雑炊</a:t>
            </a:r>
            <a:endParaRPr lang="en-US" altLang="ja-JP" sz="4400" b="1" dirty="0">
              <a:ln w="0"/>
              <a:solidFill>
                <a:srgbClr val="FF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  <a:p>
            <a:r>
              <a:rPr lang="ja-JP" altLang="en-US" sz="4400" b="1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教科書体" panose="02020600000000000000" pitchFamily="18" charset="-128"/>
                <a:ea typeface="HGS教科書体" panose="02020600000000000000" pitchFamily="18" charset="-128"/>
              </a:rPr>
              <a:t>ラディッシュが入っていたら開運の運試し！</a:t>
            </a:r>
          </a:p>
        </p:txBody>
      </p:sp>
      <p:pic>
        <p:nvPicPr>
          <p:cNvPr id="12" name="図 11" descr="白いボウルに入ったサラダ&#10;&#10;自動的に生成された説明">
            <a:extLst>
              <a:ext uri="{FF2B5EF4-FFF2-40B4-BE49-F238E27FC236}">
                <a16:creationId xmlns:a16="http://schemas.microsoft.com/office/drawing/2014/main" id="{DEDB1025-F9EC-425D-A802-9C50D2F0A7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3" t="14517" r="1" b="-591"/>
          <a:stretch/>
        </p:blipFill>
        <p:spPr>
          <a:xfrm rot="21037813">
            <a:off x="572620" y="725497"/>
            <a:ext cx="7407413" cy="5364569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0" name="楕円 9">
            <a:extLst>
              <a:ext uri="{FF2B5EF4-FFF2-40B4-BE49-F238E27FC236}">
                <a16:creationId xmlns:a16="http://schemas.microsoft.com/office/drawing/2014/main" id="{84346257-FA58-4F93-8175-C5FB3266D631}"/>
              </a:ext>
            </a:extLst>
          </p:cNvPr>
          <p:cNvSpPr/>
          <p:nvPr/>
        </p:nvSpPr>
        <p:spPr>
          <a:xfrm rot="21055013">
            <a:off x="6289758" y="2125263"/>
            <a:ext cx="5479398" cy="1815799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85AC59D-AD0C-4675-A54E-996DF0A5141D}"/>
              </a:ext>
            </a:extLst>
          </p:cNvPr>
          <p:cNvSpPr/>
          <p:nvPr/>
        </p:nvSpPr>
        <p:spPr>
          <a:xfrm rot="21011587">
            <a:off x="7030366" y="2214052"/>
            <a:ext cx="413446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ラディッシュで</a:t>
            </a:r>
            <a:endParaRPr lang="en-US" altLang="ja-JP" sz="4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楽しむ運試し？</a:t>
            </a:r>
            <a:endParaRPr lang="en-US" altLang="ja-JP" sz="4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楕円 1">
            <a:extLst>
              <a:ext uri="{FF2B5EF4-FFF2-40B4-BE49-F238E27FC236}">
                <a16:creationId xmlns:a16="http://schemas.microsoft.com/office/drawing/2014/main" id="{13D575AC-321C-487D-858C-B702663B2538}"/>
              </a:ext>
            </a:extLst>
          </p:cNvPr>
          <p:cNvSpPr/>
          <p:nvPr/>
        </p:nvSpPr>
        <p:spPr>
          <a:xfrm>
            <a:off x="3406139" y="3407781"/>
            <a:ext cx="475827" cy="59436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505B6887-1C28-4EA7-92A0-4799145DCAB5}"/>
              </a:ext>
            </a:extLst>
          </p:cNvPr>
          <p:cNvSpPr/>
          <p:nvPr/>
        </p:nvSpPr>
        <p:spPr>
          <a:xfrm rot="19886587">
            <a:off x="4153389" y="4649624"/>
            <a:ext cx="775734" cy="27432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7258F9AE-5590-4F3F-B972-C8203CF0E61A}"/>
              </a:ext>
            </a:extLst>
          </p:cNvPr>
          <p:cNvSpPr/>
          <p:nvPr/>
        </p:nvSpPr>
        <p:spPr>
          <a:xfrm rot="1350646">
            <a:off x="5279885" y="3462496"/>
            <a:ext cx="775734" cy="27432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F6E58CF9-679E-4473-B50C-D8B40D4BFB28}"/>
              </a:ext>
            </a:extLst>
          </p:cNvPr>
          <p:cNvSpPr/>
          <p:nvPr/>
        </p:nvSpPr>
        <p:spPr>
          <a:xfrm>
            <a:off x="5842102" y="4234123"/>
            <a:ext cx="594360" cy="415502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693AD4B-8D94-48BC-9B00-6A8751CE7FEA}"/>
              </a:ext>
            </a:extLst>
          </p:cNvPr>
          <p:cNvGrpSpPr/>
          <p:nvPr/>
        </p:nvGrpSpPr>
        <p:grpSpPr>
          <a:xfrm>
            <a:off x="4541256" y="2199983"/>
            <a:ext cx="594360" cy="614620"/>
            <a:chOff x="3754927" y="-2872093"/>
            <a:chExt cx="594360" cy="614620"/>
          </a:xfrm>
        </p:grpSpPr>
        <p:sp>
          <p:nvSpPr>
            <p:cNvPr id="16" name="楕円 15">
              <a:extLst>
                <a:ext uri="{FF2B5EF4-FFF2-40B4-BE49-F238E27FC236}">
                  <a16:creationId xmlns:a16="http://schemas.microsoft.com/office/drawing/2014/main" id="{95E3EB2C-3A07-4448-B27D-6285E7BE7FCE}"/>
                </a:ext>
              </a:extLst>
            </p:cNvPr>
            <p:cNvSpPr/>
            <p:nvPr/>
          </p:nvSpPr>
          <p:spPr>
            <a:xfrm>
              <a:off x="3754927" y="-2851833"/>
              <a:ext cx="594360" cy="594360"/>
            </a:xfrm>
            <a:prstGeom prst="ellipse">
              <a:avLst/>
            </a:prstGeom>
            <a:solidFill>
              <a:srgbClr val="FF0000"/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9" name="楕円 18">
              <a:extLst>
                <a:ext uri="{FF2B5EF4-FFF2-40B4-BE49-F238E27FC236}">
                  <a16:creationId xmlns:a16="http://schemas.microsoft.com/office/drawing/2014/main" id="{3F97EB8F-3833-4226-8E27-ED2AFDF099A3}"/>
                </a:ext>
              </a:extLst>
            </p:cNvPr>
            <p:cNvSpPr/>
            <p:nvPr/>
          </p:nvSpPr>
          <p:spPr>
            <a:xfrm>
              <a:off x="3766168" y="-2872093"/>
              <a:ext cx="545117" cy="545117"/>
            </a:xfrm>
            <a:prstGeom prst="ellipse">
              <a:avLst/>
            </a:prstGeom>
            <a:solidFill>
              <a:srgbClr val="FF000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id="{CCFF0996-CB39-475C-98CF-13692EEEF3D7}"/>
                </a:ext>
              </a:extLst>
            </p:cNvPr>
            <p:cNvSpPr/>
            <p:nvPr/>
          </p:nvSpPr>
          <p:spPr>
            <a:xfrm>
              <a:off x="3834067" y="-2851833"/>
              <a:ext cx="419168" cy="419168"/>
            </a:xfrm>
            <a:prstGeom prst="ellipse">
              <a:avLst/>
            </a:prstGeom>
            <a:solidFill>
              <a:srgbClr val="FF000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7" name="楕円 16">
              <a:extLst>
                <a:ext uri="{FF2B5EF4-FFF2-40B4-BE49-F238E27FC236}">
                  <a16:creationId xmlns:a16="http://schemas.microsoft.com/office/drawing/2014/main" id="{D8DA71C6-7B07-4AF1-B447-FEA25390125E}"/>
                </a:ext>
              </a:extLst>
            </p:cNvPr>
            <p:cNvSpPr/>
            <p:nvPr/>
          </p:nvSpPr>
          <p:spPr>
            <a:xfrm>
              <a:off x="3881967" y="-2823718"/>
              <a:ext cx="353986" cy="238150"/>
            </a:xfrm>
            <a:prstGeom prst="ellipse">
              <a:avLst/>
            </a:prstGeom>
            <a:solidFill>
              <a:srgbClr val="FF000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92851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 descr="ダイアグラム&#10;&#10;自動的に生成された説明">
            <a:extLst>
              <a:ext uri="{FF2B5EF4-FFF2-40B4-BE49-F238E27FC236}">
                <a16:creationId xmlns:a16="http://schemas.microsoft.com/office/drawing/2014/main" id="{8A63A76D-6CBC-4611-A3BE-F38238BB60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39421" y="-1782606"/>
            <a:ext cx="7243186" cy="10720651"/>
          </a:xfrm>
          <a:prstGeom prst="rect">
            <a:avLst/>
          </a:prstGeom>
        </p:spPr>
      </p:pic>
      <p:pic>
        <p:nvPicPr>
          <p:cNvPr id="22" name="図 21" descr="ダイアグラム&#10;&#10;自動的に生成された説明">
            <a:extLst>
              <a:ext uri="{FF2B5EF4-FFF2-40B4-BE49-F238E27FC236}">
                <a16:creationId xmlns:a16="http://schemas.microsoft.com/office/drawing/2014/main" id="{95AAC187-F791-4D39-B19C-98A4BC407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677642" y="-1824327"/>
            <a:ext cx="7243186" cy="1072065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E6EE76E-6AD0-442D-8208-6AC50AF59C90}"/>
              </a:ext>
            </a:extLst>
          </p:cNvPr>
          <p:cNvSpPr/>
          <p:nvPr/>
        </p:nvSpPr>
        <p:spPr>
          <a:xfrm>
            <a:off x="6521116" y="1759604"/>
            <a:ext cx="14547572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健康祈願</a:t>
            </a:r>
            <a:r>
              <a:rPr lang="ja-JP" altLang="en-US" sz="72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の</a:t>
            </a:r>
            <a:r>
              <a:rPr lang="ja-JP" alt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美味</a:t>
            </a:r>
            <a:r>
              <a:rPr lang="ja-JP" altLang="en-US" sz="8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しい</a:t>
            </a:r>
            <a:r>
              <a:rPr lang="ja-JP" altLang="en-US" sz="120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七草粥</a:t>
            </a:r>
            <a:endParaRPr lang="en-US" altLang="ja-JP" sz="12000" b="0" cap="none" spc="0" dirty="0">
              <a:ln w="0"/>
              <a:solidFill>
                <a:srgbClr val="92D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ＤＦ勘亭流" panose="02010609000101010101" pitchFamily="1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1859741-8BF5-42B6-A2D1-415CA94ED163}"/>
              </a:ext>
            </a:extLst>
          </p:cNvPr>
          <p:cNvSpPr/>
          <p:nvPr/>
        </p:nvSpPr>
        <p:spPr>
          <a:xfrm>
            <a:off x="6521116" y="985120"/>
            <a:ext cx="1018740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7200" b="0" cap="none" spc="0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家族みんな</a:t>
            </a:r>
            <a:r>
              <a:rPr lang="ja-JP" altLang="en-US" sz="6000" b="0" cap="none" spc="0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が</a:t>
            </a:r>
            <a:r>
              <a:rPr lang="ja-JP" altLang="en-US" sz="7200" b="0" cap="none" spc="0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ＤＦ勘亭流" panose="02010609000101010101" pitchFamily="1" charset="-128"/>
              </a:rPr>
              <a:t>よろこぶ！</a:t>
            </a:r>
            <a:endParaRPr lang="en-US" altLang="ja-JP" sz="7200" b="0" cap="none" spc="0" dirty="0">
              <a:ln w="0"/>
              <a:solidFill>
                <a:srgbClr val="FF66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ＤＦ勘亭流" panose="02010609000101010101" pitchFamily="1" charset="-128"/>
            </a:endParaRPr>
          </a:p>
        </p:txBody>
      </p:sp>
      <p:pic>
        <p:nvPicPr>
          <p:cNvPr id="3" name="図 2" descr="ボウルに盛られた料理&#10;&#10;自動的に生成された説明">
            <a:extLst>
              <a:ext uri="{FF2B5EF4-FFF2-40B4-BE49-F238E27FC236}">
                <a16:creationId xmlns:a16="http://schemas.microsoft.com/office/drawing/2014/main" id="{D1E32B3A-405E-4E74-BF41-873D9D860B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4" t="8460" r="14536" b="22040"/>
          <a:stretch/>
        </p:blipFill>
        <p:spPr>
          <a:xfrm>
            <a:off x="2999904" y="2954499"/>
            <a:ext cx="3854393" cy="26788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図 13" descr="肉と野菜の料理&#10;&#10;自動的に生成された説明">
            <a:extLst>
              <a:ext uri="{FF2B5EF4-FFF2-40B4-BE49-F238E27FC236}">
                <a16:creationId xmlns:a16="http://schemas.microsoft.com/office/drawing/2014/main" id="{EFBB91E7-A6A5-422D-9EFB-B173E8B810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679" y="4901828"/>
            <a:ext cx="3220941" cy="21540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図 17" descr="ボウルの中にあるスープ&#10;&#10;自動的に生成された説明">
            <a:extLst>
              <a:ext uri="{FF2B5EF4-FFF2-40B4-BE49-F238E27FC236}">
                <a16:creationId xmlns:a16="http://schemas.microsoft.com/office/drawing/2014/main" id="{34116941-0E78-476E-AFC5-693D484F50B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7" r="10786"/>
          <a:stretch/>
        </p:blipFill>
        <p:spPr>
          <a:xfrm>
            <a:off x="1581893" y="4337102"/>
            <a:ext cx="2563149" cy="23669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図 19" descr="ボウルに入った食べ物&#10;&#10;自動的に生成された説明">
            <a:extLst>
              <a:ext uri="{FF2B5EF4-FFF2-40B4-BE49-F238E27FC236}">
                <a16:creationId xmlns:a16="http://schemas.microsoft.com/office/drawing/2014/main" id="{EDC1C45E-B0CB-4F7C-9EA2-43018DDA77C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4" r="6879" b="3761"/>
          <a:stretch/>
        </p:blipFill>
        <p:spPr>
          <a:xfrm>
            <a:off x="234940" y="189178"/>
            <a:ext cx="3506804" cy="29088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図 15" descr="鍋の中のスープ&#10;&#10;自動的に生成された説明">
            <a:extLst>
              <a:ext uri="{FF2B5EF4-FFF2-40B4-BE49-F238E27FC236}">
                <a16:creationId xmlns:a16="http://schemas.microsoft.com/office/drawing/2014/main" id="{26C60A61-320D-4278-B221-60F672543F5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3" r="9552" b="22407"/>
          <a:stretch/>
        </p:blipFill>
        <p:spPr>
          <a:xfrm>
            <a:off x="3668671" y="881158"/>
            <a:ext cx="2925519" cy="20711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図 5" descr="ボウルに盛られた料理&#10;&#10;自動的に生成された説明">
            <a:extLst>
              <a:ext uri="{FF2B5EF4-FFF2-40B4-BE49-F238E27FC236}">
                <a16:creationId xmlns:a16="http://schemas.microsoft.com/office/drawing/2014/main" id="{90E76602-5055-4FD7-B721-752846FB1E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57" y="2862210"/>
            <a:ext cx="2563148" cy="19223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4F70745-D8B8-4D76-8CC6-9BFD7E2C3D34}"/>
              </a:ext>
            </a:extLst>
          </p:cNvPr>
          <p:cNvSpPr/>
          <p:nvPr/>
        </p:nvSpPr>
        <p:spPr>
          <a:xfrm>
            <a:off x="6959067" y="3698596"/>
            <a:ext cx="14049274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雑炊、リゾット、汁物、スープでいただくのもいいですね！</a:t>
            </a:r>
            <a:endParaRPr lang="en-US" altLang="ja-JP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ガラスープとラー油を使った中華風七草粥も美味しいです！</a:t>
            </a:r>
            <a:endParaRPr lang="en-US" altLang="ja-JP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ブロッコリー、カリフラワー、じゃがいも、人参、コーン</a:t>
            </a:r>
            <a:endParaRPr lang="en-US" altLang="ja-JP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を使ったカラフルな洋風七草粥はお子様にも喜ばれます。</a:t>
            </a:r>
            <a:endParaRPr lang="en-US" altLang="ja-JP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4000" b="1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</p:txBody>
      </p:sp>
      <p:pic>
        <p:nvPicPr>
          <p:cNvPr id="24" name="図 23" descr="野菜の料理&#10;&#10;自動的に生成された説明">
            <a:extLst>
              <a:ext uri="{FF2B5EF4-FFF2-40B4-BE49-F238E27FC236}">
                <a16:creationId xmlns:a16="http://schemas.microsoft.com/office/drawing/2014/main" id="{3F57A29A-47EF-4469-9F98-8F0D392F8F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140" y="2139643"/>
            <a:ext cx="2740978" cy="18330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1872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789</TotalTime>
  <Words>301</Words>
  <Application>Microsoft Office PowerPoint</Application>
  <PresentationFormat>ユーザー設定</PresentationFormat>
  <Paragraphs>33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1" baseType="lpstr">
      <vt:lpstr>HGS教科書体</vt:lpstr>
      <vt:lpstr>ＭＳ 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西村 雅之</dc:creator>
  <cp:lastModifiedBy>西村 雅之</cp:lastModifiedBy>
  <cp:revision>4</cp:revision>
  <dcterms:created xsi:type="dcterms:W3CDTF">2022-01-09T02:37:12Z</dcterms:created>
  <dcterms:modified xsi:type="dcterms:W3CDTF">2022-01-11T02:40:11Z</dcterms:modified>
</cp:coreProperties>
</file>